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3"/>
  </p:sldMasterIdLst>
  <p:notesMasterIdLst>
    <p:notesMasterId r:id="rId24"/>
  </p:notesMasterIdLst>
  <p:sldIdLst>
    <p:sldId id="256" r:id="rId4"/>
    <p:sldId id="647" r:id="rId5"/>
    <p:sldId id="650" r:id="rId6"/>
    <p:sldId id="655" r:id="rId7"/>
    <p:sldId id="656" r:id="rId8"/>
    <p:sldId id="662" r:id="rId9"/>
    <p:sldId id="659" r:id="rId10"/>
    <p:sldId id="660" r:id="rId11"/>
    <p:sldId id="661" r:id="rId12"/>
    <p:sldId id="663" r:id="rId13"/>
    <p:sldId id="664" r:id="rId14"/>
    <p:sldId id="665" r:id="rId15"/>
    <p:sldId id="649" r:id="rId16"/>
    <p:sldId id="652" r:id="rId17"/>
    <p:sldId id="667" r:id="rId18"/>
    <p:sldId id="669" r:id="rId19"/>
    <p:sldId id="670" r:id="rId20"/>
    <p:sldId id="671" r:id="rId21"/>
    <p:sldId id="654" r:id="rId22"/>
    <p:sldId id="64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B54"/>
    <a:srgbClr val="38342F"/>
    <a:srgbClr val="343230"/>
    <a:srgbClr val="2C2E2D"/>
    <a:srgbClr val="E65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164A4-D971-4E2B-B658-4D9FBE6CFC7F}" v="110" dt="2024-07-15T15:24:45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2" autoAdjust="0"/>
  </p:normalViewPr>
  <p:slideViewPr>
    <p:cSldViewPr snapToGrid="0">
      <p:cViewPr>
        <p:scale>
          <a:sx n="100" d="100"/>
          <a:sy n="100" d="100"/>
        </p:scale>
        <p:origin x="990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h Guneri (Kratis)" userId="8e455cad-f583-4a67-8d82-f13aa2fdd070" providerId="ADAL" clId="{EE4164A4-D971-4E2B-B658-4D9FBE6CFC7F}"/>
    <pc:docChg chg="undo redo custSel addSld delSld modSld sldOrd">
      <pc:chgData name="Melih Guneri (Kratis)" userId="8e455cad-f583-4a67-8d82-f13aa2fdd070" providerId="ADAL" clId="{EE4164A4-D971-4E2B-B658-4D9FBE6CFC7F}" dt="2024-07-15T15:30:53.812" v="10442" actId="20577"/>
      <pc:docMkLst>
        <pc:docMk/>
      </pc:docMkLst>
      <pc:sldChg chg="modSp mod">
        <pc:chgData name="Melih Guneri (Kratis)" userId="8e455cad-f583-4a67-8d82-f13aa2fdd070" providerId="ADAL" clId="{EE4164A4-D971-4E2B-B658-4D9FBE6CFC7F}" dt="2024-07-15T15:30:53.812" v="10442" actId="20577"/>
        <pc:sldMkLst>
          <pc:docMk/>
          <pc:sldMk cId="1038716523" sldId="256"/>
        </pc:sldMkLst>
        <pc:spChg chg="mod">
          <ac:chgData name="Melih Guneri (Kratis)" userId="8e455cad-f583-4a67-8d82-f13aa2fdd070" providerId="ADAL" clId="{EE4164A4-D971-4E2B-B658-4D9FBE6CFC7F}" dt="2024-07-15T15:30:46.096" v="10428" actId="20577"/>
          <ac:spMkLst>
            <pc:docMk/>
            <pc:sldMk cId="1038716523" sldId="256"/>
            <ac:spMk id="2" creationId="{EA888136-30C1-4990-BCD0-49C8379C3395}"/>
          </ac:spMkLst>
        </pc:spChg>
        <pc:spChg chg="mod">
          <ac:chgData name="Melih Guneri (Kratis)" userId="8e455cad-f583-4a67-8d82-f13aa2fdd070" providerId="ADAL" clId="{EE4164A4-D971-4E2B-B658-4D9FBE6CFC7F}" dt="2024-07-15T15:30:53.812" v="10442" actId="20577"/>
          <ac:spMkLst>
            <pc:docMk/>
            <pc:sldMk cId="1038716523" sldId="256"/>
            <ac:spMk id="3" creationId="{30E9F427-D41B-42DC-8186-8A0DBB4E6883}"/>
          </ac:spMkLst>
        </pc:spChg>
      </pc:sldChg>
      <pc:sldChg chg="modSp del mod">
        <pc:chgData name="Melih Guneri (Kratis)" userId="8e455cad-f583-4a67-8d82-f13aa2fdd070" providerId="ADAL" clId="{EE4164A4-D971-4E2B-B658-4D9FBE6CFC7F}" dt="2024-07-15T15:25:03.853" v="10001" actId="47"/>
        <pc:sldMkLst>
          <pc:docMk/>
          <pc:sldMk cId="272814588" sldId="641"/>
        </pc:sldMkLst>
        <pc:spChg chg="mod">
          <ac:chgData name="Melih Guneri (Kratis)" userId="8e455cad-f583-4a67-8d82-f13aa2fdd070" providerId="ADAL" clId="{EE4164A4-D971-4E2B-B658-4D9FBE6CFC7F}" dt="2024-07-13T13:24:11.658" v="53" actId="14100"/>
          <ac:spMkLst>
            <pc:docMk/>
            <pc:sldMk cId="272814588" sldId="641"/>
            <ac:spMk id="15" creationId="{1E5FA0B7-4E32-4075-B28E-0F5F9A0435AA}"/>
          </ac:spMkLst>
        </pc:spChg>
      </pc:sldChg>
      <pc:sldChg chg="del">
        <pc:chgData name="Melih Guneri (Kratis)" userId="8e455cad-f583-4a67-8d82-f13aa2fdd070" providerId="ADAL" clId="{EE4164A4-D971-4E2B-B658-4D9FBE6CFC7F}" dt="2024-07-15T15:29:41.385" v="10356" actId="47"/>
        <pc:sldMkLst>
          <pc:docMk/>
          <pc:sldMk cId="717064561" sldId="642"/>
        </pc:sldMkLst>
      </pc:sldChg>
      <pc:sldChg chg="del">
        <pc:chgData name="Melih Guneri (Kratis)" userId="8e455cad-f583-4a67-8d82-f13aa2fdd070" providerId="ADAL" clId="{EE4164A4-D971-4E2B-B658-4D9FBE6CFC7F}" dt="2024-07-15T15:29:41.385" v="10356" actId="47"/>
        <pc:sldMkLst>
          <pc:docMk/>
          <pc:sldMk cId="2842497531" sldId="643"/>
        </pc:sldMkLst>
      </pc:sldChg>
      <pc:sldChg chg="del">
        <pc:chgData name="Melih Guneri (Kratis)" userId="8e455cad-f583-4a67-8d82-f13aa2fdd070" providerId="ADAL" clId="{EE4164A4-D971-4E2B-B658-4D9FBE6CFC7F}" dt="2024-07-15T15:29:41.385" v="10356" actId="47"/>
        <pc:sldMkLst>
          <pc:docMk/>
          <pc:sldMk cId="2954152852" sldId="645"/>
        </pc:sldMkLst>
      </pc:sldChg>
      <pc:sldChg chg="del">
        <pc:chgData name="Melih Guneri (Kratis)" userId="8e455cad-f583-4a67-8d82-f13aa2fdd070" providerId="ADAL" clId="{EE4164A4-D971-4E2B-B658-4D9FBE6CFC7F}" dt="2024-07-15T15:29:41.385" v="10356" actId="47"/>
        <pc:sldMkLst>
          <pc:docMk/>
          <pc:sldMk cId="2996229766" sldId="646"/>
        </pc:sldMkLst>
      </pc:sldChg>
      <pc:sldChg chg="addSp delSp modSp add mod modClrScheme chgLayout">
        <pc:chgData name="Melih Guneri (Kratis)" userId="8e455cad-f583-4a67-8d82-f13aa2fdd070" providerId="ADAL" clId="{EE4164A4-D971-4E2B-B658-4D9FBE6CFC7F}" dt="2024-07-15T13:21:49.265" v="8984" actId="20577"/>
        <pc:sldMkLst>
          <pc:docMk/>
          <pc:sldMk cId="2573016195" sldId="647"/>
        </pc:sldMkLst>
        <pc:spChg chg="del mod ord">
          <ac:chgData name="Melih Guneri (Kratis)" userId="8e455cad-f583-4a67-8d82-f13aa2fdd070" providerId="ADAL" clId="{EE4164A4-D971-4E2B-B658-4D9FBE6CFC7F}" dt="2024-07-14T15:18:49.256" v="4352" actId="478"/>
          <ac:spMkLst>
            <pc:docMk/>
            <pc:sldMk cId="2573016195" sldId="647"/>
            <ac:spMk id="2" creationId="{7612AB54-5575-47B0-940B-2110CA30BFF0}"/>
          </ac:spMkLst>
        </pc:spChg>
        <pc:spChg chg="mod ord">
          <ac:chgData name="Melih Guneri (Kratis)" userId="8e455cad-f583-4a67-8d82-f13aa2fdd070" providerId="ADAL" clId="{EE4164A4-D971-4E2B-B658-4D9FBE6CFC7F}" dt="2024-07-14T11:42:13.168" v="1160" actId="26606"/>
          <ac:spMkLst>
            <pc:docMk/>
            <pc:sldMk cId="2573016195" sldId="647"/>
            <ac:spMk id="3" creationId="{28B3FB5B-A598-4E4A-AA4D-C3A0554072BC}"/>
          </ac:spMkLst>
        </pc:spChg>
        <pc:spChg chg="add mod">
          <ac:chgData name="Melih Guneri (Kratis)" userId="8e455cad-f583-4a67-8d82-f13aa2fdd070" providerId="ADAL" clId="{EE4164A4-D971-4E2B-B658-4D9FBE6CFC7F}" dt="2024-07-15T13:21:49.265" v="8984" actId="20577"/>
          <ac:spMkLst>
            <pc:docMk/>
            <pc:sldMk cId="2573016195" sldId="647"/>
            <ac:spMk id="6" creationId="{AAD772DD-52D3-FC58-2B4A-4C9B1959026A}"/>
          </ac:spMkLst>
        </pc:spChg>
        <pc:spChg chg="add del mod">
          <ac:chgData name="Melih Guneri (Kratis)" userId="8e455cad-f583-4a67-8d82-f13aa2fdd070" providerId="ADAL" clId="{EE4164A4-D971-4E2B-B658-4D9FBE6CFC7F}" dt="2024-07-14T11:43:03.253" v="1164" actId="478"/>
          <ac:spMkLst>
            <pc:docMk/>
            <pc:sldMk cId="2573016195" sldId="647"/>
            <ac:spMk id="8" creationId="{6C8490FB-EB28-E87F-1742-87C598E237C0}"/>
          </ac:spMkLst>
        </pc:spChg>
        <pc:spChg chg="add mod">
          <ac:chgData name="Melih Guneri (Kratis)" userId="8e455cad-f583-4a67-8d82-f13aa2fdd070" providerId="ADAL" clId="{EE4164A4-D971-4E2B-B658-4D9FBE6CFC7F}" dt="2024-07-14T15:18:43.200" v="4351"/>
          <ac:spMkLst>
            <pc:docMk/>
            <pc:sldMk cId="2573016195" sldId="647"/>
            <ac:spMk id="9" creationId="{4555F5AD-B257-20EF-BD48-ED58624F39F8}"/>
          </ac:spMkLst>
        </pc:spChg>
        <pc:spChg chg="add del mod ord">
          <ac:chgData name="Melih Guneri (Kratis)" userId="8e455cad-f583-4a67-8d82-f13aa2fdd070" providerId="ADAL" clId="{EE4164A4-D971-4E2B-B658-4D9FBE6CFC7F}" dt="2024-07-14T15:19:05.826" v="4354" actId="478"/>
          <ac:spMkLst>
            <pc:docMk/>
            <pc:sldMk cId="2573016195" sldId="647"/>
            <ac:spMk id="11" creationId="{5DB83CAB-A204-8B8B-1645-EE5250C84EDF}"/>
          </ac:spMkLst>
        </pc:spChg>
        <pc:spChg chg="del mod ord">
          <ac:chgData name="Melih Guneri (Kratis)" userId="8e455cad-f583-4a67-8d82-f13aa2fdd070" providerId="ADAL" clId="{EE4164A4-D971-4E2B-B658-4D9FBE6CFC7F}" dt="2024-07-14T11:42:59.166" v="1163" actId="478"/>
          <ac:spMkLst>
            <pc:docMk/>
            <pc:sldMk cId="2573016195" sldId="647"/>
            <ac:spMk id="15" creationId="{1E5FA0B7-4E32-4075-B28E-0F5F9A0435AA}"/>
          </ac:spMkLst>
        </pc:spChg>
        <pc:picChg chg="add mod">
          <ac:chgData name="Melih Guneri (Kratis)" userId="8e455cad-f583-4a67-8d82-f13aa2fdd070" providerId="ADAL" clId="{EE4164A4-D971-4E2B-B658-4D9FBE6CFC7F}" dt="2024-07-14T11:42:22.393" v="1161" actId="27614"/>
          <ac:picMkLst>
            <pc:docMk/>
            <pc:sldMk cId="2573016195" sldId="647"/>
            <ac:picMk id="5" creationId="{1F3604C3-EA32-4772-666D-496B11525A66}"/>
          </ac:picMkLst>
        </pc:picChg>
      </pc:sldChg>
      <pc:sldChg chg="modSp add del mod">
        <pc:chgData name="Melih Guneri (Kratis)" userId="8e455cad-f583-4a67-8d82-f13aa2fdd070" providerId="ADAL" clId="{EE4164A4-D971-4E2B-B658-4D9FBE6CFC7F}" dt="2024-07-15T15:25:08.231" v="10002" actId="47"/>
        <pc:sldMkLst>
          <pc:docMk/>
          <pc:sldMk cId="4140943303" sldId="648"/>
        </pc:sldMkLst>
        <pc:spChg chg="mod">
          <ac:chgData name="Melih Guneri (Kratis)" userId="8e455cad-f583-4a67-8d82-f13aa2fdd070" providerId="ADAL" clId="{EE4164A4-D971-4E2B-B658-4D9FBE6CFC7F}" dt="2024-07-14T15:18:07.679" v="4347" actId="20577"/>
          <ac:spMkLst>
            <pc:docMk/>
            <pc:sldMk cId="4140943303" sldId="648"/>
            <ac:spMk id="2" creationId="{7612AB54-5575-47B0-940B-2110CA30BFF0}"/>
          </ac:spMkLst>
        </pc:spChg>
        <pc:spChg chg="mod">
          <ac:chgData name="Melih Guneri (Kratis)" userId="8e455cad-f583-4a67-8d82-f13aa2fdd070" providerId="ADAL" clId="{EE4164A4-D971-4E2B-B658-4D9FBE6CFC7F}" dt="2024-07-14T13:27:09.335" v="2251" actId="20577"/>
          <ac:spMkLst>
            <pc:docMk/>
            <pc:sldMk cId="4140943303" sldId="648"/>
            <ac:spMk id="15" creationId="{1E5FA0B7-4E32-4075-B28E-0F5F9A0435AA}"/>
          </ac:spMkLst>
        </pc:spChg>
      </pc:sldChg>
      <pc:sldChg chg="addSp delSp modSp add mod ord">
        <pc:chgData name="Melih Guneri (Kratis)" userId="8e455cad-f583-4a67-8d82-f13aa2fdd070" providerId="ADAL" clId="{EE4164A4-D971-4E2B-B658-4D9FBE6CFC7F}" dt="2024-07-15T15:29:27.884" v="10350" actId="1076"/>
        <pc:sldMkLst>
          <pc:docMk/>
          <pc:sldMk cId="4034076864" sldId="649"/>
        </pc:sldMkLst>
        <pc:spChg chg="mod">
          <ac:chgData name="Melih Guneri (Kratis)" userId="8e455cad-f583-4a67-8d82-f13aa2fdd070" providerId="ADAL" clId="{EE4164A4-D971-4E2B-B658-4D9FBE6CFC7F}" dt="2024-07-15T15:28:44.232" v="10343" actId="20577"/>
          <ac:spMkLst>
            <pc:docMk/>
            <pc:sldMk cId="4034076864" sldId="649"/>
            <ac:spMk id="2" creationId="{7612AB54-5575-47B0-940B-2110CA30BFF0}"/>
          </ac:spMkLst>
        </pc:spChg>
        <pc:spChg chg="add del mod">
          <ac:chgData name="Melih Guneri (Kratis)" userId="8e455cad-f583-4a67-8d82-f13aa2fdd070" providerId="ADAL" clId="{EE4164A4-D971-4E2B-B658-4D9FBE6CFC7F}" dt="2024-07-15T15:28:41.714" v="10335" actId="478"/>
          <ac:spMkLst>
            <pc:docMk/>
            <pc:sldMk cId="4034076864" sldId="649"/>
            <ac:spMk id="7" creationId="{6993E666-C02E-60B4-D8CE-20B071779FEF}"/>
          </ac:spMkLst>
        </pc:spChg>
        <pc:spChg chg="del">
          <ac:chgData name="Melih Guneri (Kratis)" userId="8e455cad-f583-4a67-8d82-f13aa2fdd070" providerId="ADAL" clId="{EE4164A4-D971-4E2B-B658-4D9FBE6CFC7F}" dt="2024-07-15T15:28:39.555" v="10334" actId="478"/>
          <ac:spMkLst>
            <pc:docMk/>
            <pc:sldMk cId="4034076864" sldId="649"/>
            <ac:spMk id="15" creationId="{1E5FA0B7-4E32-4075-B28E-0F5F9A0435AA}"/>
          </ac:spMkLst>
        </pc:spChg>
        <pc:picChg chg="add mod">
          <ac:chgData name="Melih Guneri (Kratis)" userId="8e455cad-f583-4a67-8d82-f13aa2fdd070" providerId="ADAL" clId="{EE4164A4-D971-4E2B-B658-4D9FBE6CFC7F}" dt="2024-07-15T15:29:27.884" v="10350" actId="1076"/>
          <ac:picMkLst>
            <pc:docMk/>
            <pc:sldMk cId="4034076864" sldId="649"/>
            <ac:picMk id="5" creationId="{05702393-86C8-D0F4-82A7-D858BE887237}"/>
          </ac:picMkLst>
        </pc:picChg>
      </pc:sldChg>
      <pc:sldChg chg="addSp delSp modSp add mod">
        <pc:chgData name="Melih Guneri (Kratis)" userId="8e455cad-f583-4a67-8d82-f13aa2fdd070" providerId="ADAL" clId="{EE4164A4-D971-4E2B-B658-4D9FBE6CFC7F}" dt="2024-07-14T13:26:59.459" v="2244" actId="20577"/>
        <pc:sldMkLst>
          <pc:docMk/>
          <pc:sldMk cId="942461755" sldId="650"/>
        </pc:sldMkLst>
        <pc:spChg chg="mod">
          <ac:chgData name="Melih Guneri (Kratis)" userId="8e455cad-f583-4a67-8d82-f13aa2fdd070" providerId="ADAL" clId="{EE4164A4-D971-4E2B-B658-4D9FBE6CFC7F}" dt="2024-07-14T11:36:38.366" v="1128" actId="20577"/>
          <ac:spMkLst>
            <pc:docMk/>
            <pc:sldMk cId="942461755" sldId="650"/>
            <ac:spMk id="2" creationId="{7612AB54-5575-47B0-940B-2110CA30BFF0}"/>
          </ac:spMkLst>
        </pc:spChg>
        <pc:spChg chg="mod">
          <ac:chgData name="Melih Guneri (Kratis)" userId="8e455cad-f583-4a67-8d82-f13aa2fdd070" providerId="ADAL" clId="{EE4164A4-D971-4E2B-B658-4D9FBE6CFC7F}" dt="2024-07-14T13:26:59.459" v="2244" actId="20577"/>
          <ac:spMkLst>
            <pc:docMk/>
            <pc:sldMk cId="942461755" sldId="650"/>
            <ac:spMk id="15" creationId="{1E5FA0B7-4E32-4075-B28E-0F5F9A0435AA}"/>
          </ac:spMkLst>
        </pc:spChg>
        <pc:picChg chg="add del mod">
          <ac:chgData name="Melih Guneri (Kratis)" userId="8e455cad-f583-4a67-8d82-f13aa2fdd070" providerId="ADAL" clId="{EE4164A4-D971-4E2B-B658-4D9FBE6CFC7F}" dt="2024-07-14T12:23:34.182" v="2026" actId="478"/>
          <ac:picMkLst>
            <pc:docMk/>
            <pc:sldMk cId="942461755" sldId="650"/>
            <ac:picMk id="5" creationId="{BE718CDD-58AF-4DA1-D759-BE3CE8B10AEE}"/>
          </ac:picMkLst>
        </pc:picChg>
        <pc:picChg chg="add del mod">
          <ac:chgData name="Melih Guneri (Kratis)" userId="8e455cad-f583-4a67-8d82-f13aa2fdd070" providerId="ADAL" clId="{EE4164A4-D971-4E2B-B658-4D9FBE6CFC7F}" dt="2024-07-14T12:23:35.754" v="2027" actId="478"/>
          <ac:picMkLst>
            <pc:docMk/>
            <pc:sldMk cId="942461755" sldId="650"/>
            <ac:picMk id="7" creationId="{D6E69F7A-8489-99AA-B530-6F8513981B5D}"/>
          </ac:picMkLst>
        </pc:picChg>
        <pc:picChg chg="add mod">
          <ac:chgData name="Melih Guneri (Kratis)" userId="8e455cad-f583-4a67-8d82-f13aa2fdd070" providerId="ADAL" clId="{EE4164A4-D971-4E2B-B658-4D9FBE6CFC7F}" dt="2024-07-14T12:23:53.244" v="2031" actId="1076"/>
          <ac:picMkLst>
            <pc:docMk/>
            <pc:sldMk cId="942461755" sldId="650"/>
            <ac:picMk id="9" creationId="{000851D1-F2F5-A28B-6FEB-C5715E586053}"/>
          </ac:picMkLst>
        </pc:picChg>
      </pc:sldChg>
      <pc:sldChg chg="addSp delSp modSp add del mod modClrScheme chgLayout">
        <pc:chgData name="Melih Guneri (Kratis)" userId="8e455cad-f583-4a67-8d82-f13aa2fdd070" providerId="ADAL" clId="{EE4164A4-D971-4E2B-B658-4D9FBE6CFC7F}" dt="2024-07-14T14:21:10.641" v="3054" actId="47"/>
        <pc:sldMkLst>
          <pc:docMk/>
          <pc:sldMk cId="365673841" sldId="651"/>
        </pc:sldMkLst>
        <pc:spChg chg="mod ord">
          <ac:chgData name="Melih Guneri (Kratis)" userId="8e455cad-f583-4a67-8d82-f13aa2fdd070" providerId="ADAL" clId="{EE4164A4-D971-4E2B-B658-4D9FBE6CFC7F}" dt="2024-07-14T13:19:38.666" v="2071" actId="26606"/>
          <ac:spMkLst>
            <pc:docMk/>
            <pc:sldMk cId="365673841" sldId="651"/>
            <ac:spMk id="2" creationId="{7612AB54-5575-47B0-940B-2110CA30BFF0}"/>
          </ac:spMkLst>
        </pc:spChg>
        <pc:spChg chg="mod ord">
          <ac:chgData name="Melih Guneri (Kratis)" userId="8e455cad-f583-4a67-8d82-f13aa2fdd070" providerId="ADAL" clId="{EE4164A4-D971-4E2B-B658-4D9FBE6CFC7F}" dt="2024-07-14T13:19:38.666" v="2071" actId="26606"/>
          <ac:spMkLst>
            <pc:docMk/>
            <pc:sldMk cId="365673841" sldId="651"/>
            <ac:spMk id="3" creationId="{28B3FB5B-A598-4E4A-AA4D-C3A0554072BC}"/>
          </ac:spMkLst>
        </pc:spChg>
        <pc:spChg chg="add del mod">
          <ac:chgData name="Melih Guneri (Kratis)" userId="8e455cad-f583-4a67-8d82-f13aa2fdd070" providerId="ADAL" clId="{EE4164A4-D971-4E2B-B658-4D9FBE6CFC7F}" dt="2024-07-14T13:22:16.689" v="2112" actId="478"/>
          <ac:spMkLst>
            <pc:docMk/>
            <pc:sldMk cId="365673841" sldId="651"/>
            <ac:spMk id="4" creationId="{22AD5627-DC51-EB14-6B42-03A7C54CA586}"/>
          </ac:spMkLst>
        </pc:spChg>
        <pc:spChg chg="add del mod">
          <ac:chgData name="Melih Guneri (Kratis)" userId="8e455cad-f583-4a67-8d82-f13aa2fdd070" providerId="ADAL" clId="{EE4164A4-D971-4E2B-B658-4D9FBE6CFC7F}" dt="2024-07-14T13:20:04.280" v="2075" actId="478"/>
          <ac:spMkLst>
            <pc:docMk/>
            <pc:sldMk cId="365673841" sldId="651"/>
            <ac:spMk id="6" creationId="{2AC5275C-37A8-515E-FC0D-24A3A51CAC8B}"/>
          </ac:spMkLst>
        </pc:spChg>
        <pc:spChg chg="add del mod">
          <ac:chgData name="Melih Guneri (Kratis)" userId="8e455cad-f583-4a67-8d82-f13aa2fdd070" providerId="ADAL" clId="{EE4164A4-D971-4E2B-B658-4D9FBE6CFC7F}" dt="2024-07-14T13:22:13.368" v="2110" actId="478"/>
          <ac:spMkLst>
            <pc:docMk/>
            <pc:sldMk cId="365673841" sldId="651"/>
            <ac:spMk id="7" creationId="{B8A39D5E-E22E-4110-AE08-371115A443B6}"/>
          </ac:spMkLst>
        </pc:spChg>
        <pc:spChg chg="add del mod">
          <ac:chgData name="Melih Guneri (Kratis)" userId="8e455cad-f583-4a67-8d82-f13aa2fdd070" providerId="ADAL" clId="{EE4164A4-D971-4E2B-B658-4D9FBE6CFC7F}" dt="2024-07-14T13:22:14.994" v="2111" actId="478"/>
          <ac:spMkLst>
            <pc:docMk/>
            <pc:sldMk cId="365673841" sldId="651"/>
            <ac:spMk id="9" creationId="{12FE91BC-2080-B5B3-14B2-A658F6D1CA78}"/>
          </ac:spMkLst>
        </pc:spChg>
        <pc:spChg chg="add mod">
          <ac:chgData name="Melih Guneri (Kratis)" userId="8e455cad-f583-4a67-8d82-f13aa2fdd070" providerId="ADAL" clId="{EE4164A4-D971-4E2B-B658-4D9FBE6CFC7F}" dt="2024-07-14T13:59:10.433" v="2889" actId="15"/>
          <ac:spMkLst>
            <pc:docMk/>
            <pc:sldMk cId="365673841" sldId="651"/>
            <ac:spMk id="10" creationId="{119D9923-572F-2E1F-AFD6-C4B2E8750338}"/>
          </ac:spMkLst>
        </pc:spChg>
        <pc:spChg chg="del mod">
          <ac:chgData name="Melih Guneri (Kratis)" userId="8e455cad-f583-4a67-8d82-f13aa2fdd070" providerId="ADAL" clId="{EE4164A4-D971-4E2B-B658-4D9FBE6CFC7F}" dt="2024-07-14T13:20:02.168" v="2074" actId="478"/>
          <ac:spMkLst>
            <pc:docMk/>
            <pc:sldMk cId="365673841" sldId="651"/>
            <ac:spMk id="15" creationId="{1E5FA0B7-4E32-4075-B28E-0F5F9A0435AA}"/>
          </ac:spMkLst>
        </pc:spChg>
        <pc:picChg chg="add mod">
          <ac:chgData name="Melih Guneri (Kratis)" userId="8e455cad-f583-4a67-8d82-f13aa2fdd070" providerId="ADAL" clId="{EE4164A4-D971-4E2B-B658-4D9FBE6CFC7F}" dt="2024-07-14T13:37:05.396" v="2429" actId="14100"/>
          <ac:picMkLst>
            <pc:docMk/>
            <pc:sldMk cId="365673841" sldId="651"/>
            <ac:picMk id="1026" creationId="{7CC80E8C-A834-AD36-0722-FC1BBF5D2E45}"/>
          </ac:picMkLst>
        </pc:picChg>
      </pc:sldChg>
      <pc:sldChg chg="addSp delSp modSp add mod">
        <pc:chgData name="Melih Guneri (Kratis)" userId="8e455cad-f583-4a67-8d82-f13aa2fdd070" providerId="ADAL" clId="{EE4164A4-D971-4E2B-B658-4D9FBE6CFC7F}" dt="2024-07-15T15:11:48.214" v="9884"/>
        <pc:sldMkLst>
          <pc:docMk/>
          <pc:sldMk cId="3641546672" sldId="652"/>
        </pc:sldMkLst>
        <pc:spChg chg="mod">
          <ac:chgData name="Melih Guneri (Kratis)" userId="8e455cad-f583-4a67-8d82-f13aa2fdd070" providerId="ADAL" clId="{EE4164A4-D971-4E2B-B658-4D9FBE6CFC7F}" dt="2024-07-14T11:37:03.342" v="1148" actId="20577"/>
          <ac:spMkLst>
            <pc:docMk/>
            <pc:sldMk cId="3641546672" sldId="652"/>
            <ac:spMk id="2" creationId="{7612AB54-5575-47B0-940B-2110CA30BFF0}"/>
          </ac:spMkLst>
        </pc:spChg>
        <pc:spChg chg="add del mod">
          <ac:chgData name="Melih Guneri (Kratis)" userId="8e455cad-f583-4a67-8d82-f13aa2fdd070" providerId="ADAL" clId="{EE4164A4-D971-4E2B-B658-4D9FBE6CFC7F}" dt="2024-07-15T13:08:03.370" v="8878" actId="478"/>
          <ac:spMkLst>
            <pc:docMk/>
            <pc:sldMk cId="3641546672" sldId="652"/>
            <ac:spMk id="5" creationId="{C4E71214-E4F2-CF52-3BC0-3AA3E23E7C94}"/>
          </ac:spMkLst>
        </pc:spChg>
        <pc:spChg chg="add mod">
          <ac:chgData name="Melih Guneri (Kratis)" userId="8e455cad-f583-4a67-8d82-f13aa2fdd070" providerId="ADAL" clId="{EE4164A4-D971-4E2B-B658-4D9FBE6CFC7F}" dt="2024-07-15T15:11:48.214" v="9884"/>
          <ac:spMkLst>
            <pc:docMk/>
            <pc:sldMk cId="3641546672" sldId="652"/>
            <ac:spMk id="6" creationId="{29E73890-6BC8-F2CA-3EC5-4351E14C6447}"/>
          </ac:spMkLst>
        </pc:spChg>
        <pc:spChg chg="add mod">
          <ac:chgData name="Melih Guneri (Kratis)" userId="8e455cad-f583-4a67-8d82-f13aa2fdd070" providerId="ADAL" clId="{EE4164A4-D971-4E2B-B658-4D9FBE6CFC7F}" dt="2024-07-15T13:25:08.514" v="9056" actId="403"/>
          <ac:spMkLst>
            <pc:docMk/>
            <pc:sldMk cId="3641546672" sldId="652"/>
            <ac:spMk id="11" creationId="{2C0EBF9A-57CD-8A5C-4428-8ED4612F1060}"/>
          </ac:spMkLst>
        </pc:spChg>
        <pc:spChg chg="add mod">
          <ac:chgData name="Melih Guneri (Kratis)" userId="8e455cad-f583-4a67-8d82-f13aa2fdd070" providerId="ADAL" clId="{EE4164A4-D971-4E2B-B658-4D9FBE6CFC7F}" dt="2024-07-15T13:25:15.841" v="9061" actId="20577"/>
          <ac:spMkLst>
            <pc:docMk/>
            <pc:sldMk cId="3641546672" sldId="652"/>
            <ac:spMk id="12" creationId="{75E63977-99B4-2430-C31B-2AB0B9227C77}"/>
          </ac:spMkLst>
        </pc:spChg>
        <pc:spChg chg="del">
          <ac:chgData name="Melih Guneri (Kratis)" userId="8e455cad-f583-4a67-8d82-f13aa2fdd070" providerId="ADAL" clId="{EE4164A4-D971-4E2B-B658-4D9FBE6CFC7F}" dt="2024-07-15T13:08:00.340" v="8877" actId="478"/>
          <ac:spMkLst>
            <pc:docMk/>
            <pc:sldMk cId="3641546672" sldId="652"/>
            <ac:spMk id="15" creationId="{1E5FA0B7-4E32-4075-B28E-0F5F9A0435AA}"/>
          </ac:spMkLst>
        </pc:spChg>
        <pc:picChg chg="add mod">
          <ac:chgData name="Melih Guneri (Kratis)" userId="8e455cad-f583-4a67-8d82-f13aa2fdd070" providerId="ADAL" clId="{EE4164A4-D971-4E2B-B658-4D9FBE6CFC7F}" dt="2024-07-15T13:21:13.141" v="8944" actId="1076"/>
          <ac:picMkLst>
            <pc:docMk/>
            <pc:sldMk cId="3641546672" sldId="652"/>
            <ac:picMk id="8" creationId="{D9DAFF1A-03E3-E7FE-DEC8-4F041BDB1C51}"/>
          </ac:picMkLst>
        </pc:picChg>
        <pc:picChg chg="add mod">
          <ac:chgData name="Melih Guneri (Kratis)" userId="8e455cad-f583-4a67-8d82-f13aa2fdd070" providerId="ADAL" clId="{EE4164A4-D971-4E2B-B658-4D9FBE6CFC7F}" dt="2024-07-15T13:21:04.102" v="8943" actId="14100"/>
          <ac:picMkLst>
            <pc:docMk/>
            <pc:sldMk cId="3641546672" sldId="652"/>
            <ac:picMk id="10" creationId="{60253132-CA2A-D0EE-7AFA-98E17E8AB632}"/>
          </ac:picMkLst>
        </pc:picChg>
      </pc:sldChg>
      <pc:sldChg chg="addSp delSp modSp add del mod">
        <pc:chgData name="Melih Guneri (Kratis)" userId="8e455cad-f583-4a67-8d82-f13aa2fdd070" providerId="ADAL" clId="{EE4164A4-D971-4E2B-B658-4D9FBE6CFC7F}" dt="2024-07-14T14:02:49.290" v="3015" actId="47"/>
        <pc:sldMkLst>
          <pc:docMk/>
          <pc:sldMk cId="686536563" sldId="653"/>
        </pc:sldMkLst>
        <pc:spChg chg="mod">
          <ac:chgData name="Melih Guneri (Kratis)" userId="8e455cad-f583-4a67-8d82-f13aa2fdd070" providerId="ADAL" clId="{EE4164A4-D971-4E2B-B658-4D9FBE6CFC7F}" dt="2024-07-14T13:58:48.518" v="2888" actId="115"/>
          <ac:spMkLst>
            <pc:docMk/>
            <pc:sldMk cId="686536563" sldId="653"/>
            <ac:spMk id="10" creationId="{119D9923-572F-2E1F-AFD6-C4B2E8750338}"/>
          </ac:spMkLst>
        </pc:spChg>
        <pc:spChg chg="add mod">
          <ac:chgData name="Melih Guneri (Kratis)" userId="8e455cad-f583-4a67-8d82-f13aa2fdd070" providerId="ADAL" clId="{EE4164A4-D971-4E2B-B658-4D9FBE6CFC7F}" dt="2024-07-14T13:58:29.007" v="2873" actId="1076"/>
          <ac:spMkLst>
            <pc:docMk/>
            <pc:sldMk cId="686536563" sldId="653"/>
            <ac:spMk id="11" creationId="{8F6A9C8C-4140-B218-9632-C87CE3E01517}"/>
          </ac:spMkLst>
        </pc:spChg>
        <pc:spChg chg="add mod">
          <ac:chgData name="Melih Guneri (Kratis)" userId="8e455cad-f583-4a67-8d82-f13aa2fdd070" providerId="ADAL" clId="{EE4164A4-D971-4E2B-B658-4D9FBE6CFC7F}" dt="2024-07-14T13:58:37.705" v="2887" actId="20577"/>
          <ac:spMkLst>
            <pc:docMk/>
            <pc:sldMk cId="686536563" sldId="653"/>
            <ac:spMk id="12" creationId="{3EF2C2C9-9DBD-59A6-1683-2F70F3C1CA02}"/>
          </ac:spMkLst>
        </pc:spChg>
        <pc:picChg chg="add del mod">
          <ac:chgData name="Melih Guneri (Kratis)" userId="8e455cad-f583-4a67-8d82-f13aa2fdd070" providerId="ADAL" clId="{EE4164A4-D971-4E2B-B658-4D9FBE6CFC7F}" dt="2024-07-14T13:57:15.350" v="2821" actId="478"/>
          <ac:picMkLst>
            <pc:docMk/>
            <pc:sldMk cId="686536563" sldId="653"/>
            <ac:picMk id="5" creationId="{8EA2C1BB-7596-9313-46E5-73585FE786D8}"/>
          </ac:picMkLst>
        </pc:picChg>
        <pc:picChg chg="add mod">
          <ac:chgData name="Melih Guneri (Kratis)" userId="8e455cad-f583-4a67-8d82-f13aa2fdd070" providerId="ADAL" clId="{EE4164A4-D971-4E2B-B658-4D9FBE6CFC7F}" dt="2024-07-14T13:57:31.432" v="2832" actId="1076"/>
          <ac:picMkLst>
            <pc:docMk/>
            <pc:sldMk cId="686536563" sldId="653"/>
            <ac:picMk id="7" creationId="{A140B2B5-A775-40C3-7F55-32F7810FA09E}"/>
          </ac:picMkLst>
        </pc:picChg>
        <pc:picChg chg="add mod">
          <ac:chgData name="Melih Guneri (Kratis)" userId="8e455cad-f583-4a67-8d82-f13aa2fdd070" providerId="ADAL" clId="{EE4164A4-D971-4E2B-B658-4D9FBE6CFC7F}" dt="2024-07-14T13:57:36.158" v="2833" actId="14100"/>
          <ac:picMkLst>
            <pc:docMk/>
            <pc:sldMk cId="686536563" sldId="653"/>
            <ac:picMk id="9" creationId="{7548F3ED-3231-79E0-4424-4C584884EAD3}"/>
          </ac:picMkLst>
        </pc:picChg>
        <pc:picChg chg="del">
          <ac:chgData name="Melih Guneri (Kratis)" userId="8e455cad-f583-4a67-8d82-f13aa2fdd070" providerId="ADAL" clId="{EE4164A4-D971-4E2B-B658-4D9FBE6CFC7F}" dt="2024-07-14T13:52:51.345" v="2731" actId="478"/>
          <ac:picMkLst>
            <pc:docMk/>
            <pc:sldMk cId="686536563" sldId="653"/>
            <ac:picMk id="1026" creationId="{7CC80E8C-A834-AD36-0722-FC1BBF5D2E45}"/>
          </ac:picMkLst>
        </pc:picChg>
      </pc:sldChg>
      <pc:sldChg chg="modSp add mod">
        <pc:chgData name="Melih Guneri (Kratis)" userId="8e455cad-f583-4a67-8d82-f13aa2fdd070" providerId="ADAL" clId="{EE4164A4-D971-4E2B-B658-4D9FBE6CFC7F}" dt="2024-07-15T15:29:36.791" v="10355" actId="20577"/>
        <pc:sldMkLst>
          <pc:docMk/>
          <pc:sldMk cId="1201734412" sldId="654"/>
        </pc:sldMkLst>
        <pc:spChg chg="mod">
          <ac:chgData name="Melih Guneri (Kratis)" userId="8e455cad-f583-4a67-8d82-f13aa2fdd070" providerId="ADAL" clId="{EE4164A4-D971-4E2B-B658-4D9FBE6CFC7F}" dt="2024-07-14T13:53:18.332" v="2742" actId="20577"/>
          <ac:spMkLst>
            <pc:docMk/>
            <pc:sldMk cId="1201734412" sldId="654"/>
            <ac:spMk id="2" creationId="{7612AB54-5575-47B0-940B-2110CA30BFF0}"/>
          </ac:spMkLst>
        </pc:spChg>
        <pc:spChg chg="mod">
          <ac:chgData name="Melih Guneri (Kratis)" userId="8e455cad-f583-4a67-8d82-f13aa2fdd070" providerId="ADAL" clId="{EE4164A4-D971-4E2B-B658-4D9FBE6CFC7F}" dt="2024-07-15T15:29:36.791" v="10355" actId="20577"/>
          <ac:spMkLst>
            <pc:docMk/>
            <pc:sldMk cId="1201734412" sldId="654"/>
            <ac:spMk id="15" creationId="{1E5FA0B7-4E32-4075-B28E-0F5F9A0435AA}"/>
          </ac:spMkLst>
        </pc:spChg>
      </pc:sldChg>
      <pc:sldChg chg="addSp delSp modSp add mod">
        <pc:chgData name="Melih Guneri (Kratis)" userId="8e455cad-f583-4a67-8d82-f13aa2fdd070" providerId="ADAL" clId="{EE4164A4-D971-4E2B-B658-4D9FBE6CFC7F}" dt="2024-07-14T15:23:04.724" v="4406" actId="20577"/>
        <pc:sldMkLst>
          <pc:docMk/>
          <pc:sldMk cId="1408748358" sldId="655"/>
        </pc:sldMkLst>
        <pc:spChg chg="del">
          <ac:chgData name="Melih Guneri (Kratis)" userId="8e455cad-f583-4a67-8d82-f13aa2fdd070" providerId="ADAL" clId="{EE4164A4-D971-4E2B-B658-4D9FBE6CFC7F}" dt="2024-07-14T15:19:15.413" v="4355" actId="478"/>
          <ac:spMkLst>
            <pc:docMk/>
            <pc:sldMk cId="1408748358" sldId="655"/>
            <ac:spMk id="2" creationId="{7612AB54-5575-47B0-940B-2110CA30BFF0}"/>
          </ac:spMkLst>
        </pc:spChg>
        <pc:spChg chg="add mod">
          <ac:chgData name="Melih Guneri (Kratis)" userId="8e455cad-f583-4a67-8d82-f13aa2fdd070" providerId="ADAL" clId="{EE4164A4-D971-4E2B-B658-4D9FBE6CFC7F}" dt="2024-07-14T14:50:47.351" v="4159" actId="1038"/>
          <ac:spMkLst>
            <pc:docMk/>
            <pc:sldMk cId="1408748358" sldId="655"/>
            <ac:spMk id="6" creationId="{BBBCBD98-5BD2-E2B4-1926-A029DA52B36E}"/>
          </ac:spMkLst>
        </pc:spChg>
        <pc:spChg chg="add mod">
          <ac:chgData name="Melih Guneri (Kratis)" userId="8e455cad-f583-4a67-8d82-f13aa2fdd070" providerId="ADAL" clId="{EE4164A4-D971-4E2B-B658-4D9FBE6CFC7F}" dt="2024-07-14T14:50:47.351" v="4159" actId="1038"/>
          <ac:spMkLst>
            <pc:docMk/>
            <pc:sldMk cId="1408748358" sldId="655"/>
            <ac:spMk id="7" creationId="{47F503E5-2CEF-50EF-3211-59E02D936FB2}"/>
          </ac:spMkLst>
        </pc:spChg>
        <pc:spChg chg="add del mod">
          <ac:chgData name="Melih Guneri (Kratis)" userId="8e455cad-f583-4a67-8d82-f13aa2fdd070" providerId="ADAL" clId="{EE4164A4-D971-4E2B-B658-4D9FBE6CFC7F}" dt="2024-07-14T15:19:16.820" v="4356" actId="478"/>
          <ac:spMkLst>
            <pc:docMk/>
            <pc:sldMk cId="1408748358" sldId="655"/>
            <ac:spMk id="9" creationId="{DDB3744B-26E3-1633-2723-CC0AA84143CA}"/>
          </ac:spMkLst>
        </pc:spChg>
        <pc:spChg chg="mod">
          <ac:chgData name="Melih Guneri (Kratis)" userId="8e455cad-f583-4a67-8d82-f13aa2fdd070" providerId="ADAL" clId="{EE4164A4-D971-4E2B-B658-4D9FBE6CFC7F}" dt="2024-07-14T15:23:04.724" v="4406" actId="20577"/>
          <ac:spMkLst>
            <pc:docMk/>
            <pc:sldMk cId="1408748358" sldId="655"/>
            <ac:spMk id="10" creationId="{119D9923-572F-2E1F-AFD6-C4B2E8750338}"/>
          </ac:spMkLst>
        </pc:spChg>
        <pc:spChg chg="add mod">
          <ac:chgData name="Melih Guneri (Kratis)" userId="8e455cad-f583-4a67-8d82-f13aa2fdd070" providerId="ADAL" clId="{EE4164A4-D971-4E2B-B658-4D9FBE6CFC7F}" dt="2024-07-14T15:19:29.859" v="4364" actId="20577"/>
          <ac:spMkLst>
            <pc:docMk/>
            <pc:sldMk cId="1408748358" sldId="655"/>
            <ac:spMk id="11" creationId="{67E56200-ED25-90C0-8D8D-37C5BDC6FB86}"/>
          </ac:spMkLst>
        </pc:spChg>
        <pc:picChg chg="add mod">
          <ac:chgData name="Melih Guneri (Kratis)" userId="8e455cad-f583-4a67-8d82-f13aa2fdd070" providerId="ADAL" clId="{EE4164A4-D971-4E2B-B658-4D9FBE6CFC7F}" dt="2024-07-14T14:50:47.351" v="4159" actId="1038"/>
          <ac:picMkLst>
            <pc:docMk/>
            <pc:sldMk cId="1408748358" sldId="655"/>
            <ac:picMk id="4" creationId="{4A2808E2-1D4E-68E4-BF63-4084301B36E2}"/>
          </ac:picMkLst>
        </pc:picChg>
        <pc:picChg chg="add mod">
          <ac:chgData name="Melih Guneri (Kratis)" userId="8e455cad-f583-4a67-8d82-f13aa2fdd070" providerId="ADAL" clId="{EE4164A4-D971-4E2B-B658-4D9FBE6CFC7F}" dt="2024-07-14T14:50:47.351" v="4159" actId="1038"/>
          <ac:picMkLst>
            <pc:docMk/>
            <pc:sldMk cId="1408748358" sldId="655"/>
            <ac:picMk id="5" creationId="{C99B5934-C12F-6C23-5F06-37DB55834D91}"/>
          </ac:picMkLst>
        </pc:picChg>
        <pc:picChg chg="del">
          <ac:chgData name="Melih Guneri (Kratis)" userId="8e455cad-f583-4a67-8d82-f13aa2fdd070" providerId="ADAL" clId="{EE4164A4-D971-4E2B-B658-4D9FBE6CFC7F}" dt="2024-07-14T13:59:35.179" v="2891" actId="478"/>
          <ac:picMkLst>
            <pc:docMk/>
            <pc:sldMk cId="1408748358" sldId="655"/>
            <ac:picMk id="1026" creationId="{7CC80E8C-A834-AD36-0722-FC1BBF5D2E45}"/>
          </ac:picMkLst>
        </pc:picChg>
      </pc:sldChg>
      <pc:sldChg chg="modSp add del mod">
        <pc:chgData name="Melih Guneri (Kratis)" userId="8e455cad-f583-4a67-8d82-f13aa2fdd070" providerId="ADAL" clId="{EE4164A4-D971-4E2B-B658-4D9FBE6CFC7F}" dt="2024-07-14T14:21:19.241" v="3055" actId="47"/>
        <pc:sldMkLst>
          <pc:docMk/>
          <pc:sldMk cId="1715047088" sldId="656"/>
        </pc:sldMkLst>
        <pc:spChg chg="mod">
          <ac:chgData name="Melih Guneri (Kratis)" userId="8e455cad-f583-4a67-8d82-f13aa2fdd070" providerId="ADAL" clId="{EE4164A4-D971-4E2B-B658-4D9FBE6CFC7F}" dt="2024-07-14T14:04:26.270" v="3047"/>
          <ac:spMkLst>
            <pc:docMk/>
            <pc:sldMk cId="1715047088" sldId="656"/>
            <ac:spMk id="10" creationId="{119D9923-572F-2E1F-AFD6-C4B2E8750338}"/>
          </ac:spMkLst>
        </pc:spChg>
      </pc:sldChg>
      <pc:sldChg chg="addSp delSp modSp add mod">
        <pc:chgData name="Melih Guneri (Kratis)" userId="8e455cad-f583-4a67-8d82-f13aa2fdd070" providerId="ADAL" clId="{EE4164A4-D971-4E2B-B658-4D9FBE6CFC7F}" dt="2024-07-15T12:01:48.314" v="7493" actId="20577"/>
        <pc:sldMkLst>
          <pc:docMk/>
          <pc:sldMk cId="2981143464" sldId="656"/>
        </pc:sldMkLst>
        <pc:spChg chg="del">
          <ac:chgData name="Melih Guneri (Kratis)" userId="8e455cad-f583-4a67-8d82-f13aa2fdd070" providerId="ADAL" clId="{EE4164A4-D971-4E2B-B658-4D9FBE6CFC7F}" dt="2024-07-14T15:19:36.333" v="4365" actId="478"/>
          <ac:spMkLst>
            <pc:docMk/>
            <pc:sldMk cId="2981143464" sldId="656"/>
            <ac:spMk id="2" creationId="{7612AB54-5575-47B0-940B-2110CA30BFF0}"/>
          </ac:spMkLst>
        </pc:spChg>
        <pc:spChg chg="add mod">
          <ac:chgData name="Melih Guneri (Kratis)" userId="8e455cad-f583-4a67-8d82-f13aa2fdd070" providerId="ADAL" clId="{EE4164A4-D971-4E2B-B658-4D9FBE6CFC7F}" dt="2024-07-14T19:35:10.524" v="4715" actId="1037"/>
          <ac:spMkLst>
            <pc:docMk/>
            <pc:sldMk cId="2981143464" sldId="656"/>
            <ac:spMk id="4" creationId="{DEF2B831-383D-2703-32B5-3DEB5D3CA718}"/>
          </ac:spMkLst>
        </pc:spChg>
        <pc:spChg chg="add del mod">
          <ac:chgData name="Melih Guneri (Kratis)" userId="8e455cad-f583-4a67-8d82-f13aa2fdd070" providerId="ADAL" clId="{EE4164A4-D971-4E2B-B658-4D9FBE6CFC7F}" dt="2024-07-14T19:33:23.316" v="4669" actId="478"/>
          <ac:spMkLst>
            <pc:docMk/>
            <pc:sldMk cId="2981143464" sldId="656"/>
            <ac:spMk id="5" creationId="{809F3556-4EED-817A-5BD9-66FD89FFBDAB}"/>
          </ac:spMkLst>
        </pc:spChg>
        <pc:spChg chg="add mod">
          <ac:chgData name="Melih Guneri (Kratis)" userId="8e455cad-f583-4a67-8d82-f13aa2fdd070" providerId="ADAL" clId="{EE4164A4-D971-4E2B-B658-4D9FBE6CFC7F}" dt="2024-07-14T19:34:32.502" v="4692" actId="14100"/>
          <ac:spMkLst>
            <pc:docMk/>
            <pc:sldMk cId="2981143464" sldId="656"/>
            <ac:spMk id="6" creationId="{968F584C-0326-0A9D-B163-DA8BE50AD42D}"/>
          </ac:spMkLst>
        </pc:spChg>
        <pc:spChg chg="del">
          <ac:chgData name="Melih Guneri (Kratis)" userId="8e455cad-f583-4a67-8d82-f13aa2fdd070" providerId="ADAL" clId="{EE4164A4-D971-4E2B-B658-4D9FBE6CFC7F}" dt="2024-07-14T14:22:01.050" v="3063" actId="478"/>
          <ac:spMkLst>
            <pc:docMk/>
            <pc:sldMk cId="2981143464" sldId="656"/>
            <ac:spMk id="6" creationId="{BBBCBD98-5BD2-E2B4-1926-A029DA52B36E}"/>
          </ac:spMkLst>
        </pc:spChg>
        <pc:spChg chg="del">
          <ac:chgData name="Melih Guneri (Kratis)" userId="8e455cad-f583-4a67-8d82-f13aa2fdd070" providerId="ADAL" clId="{EE4164A4-D971-4E2B-B658-4D9FBE6CFC7F}" dt="2024-07-14T14:22:04.552" v="3065" actId="478"/>
          <ac:spMkLst>
            <pc:docMk/>
            <pc:sldMk cId="2981143464" sldId="656"/>
            <ac:spMk id="7" creationId="{47F503E5-2CEF-50EF-3211-59E02D936FB2}"/>
          </ac:spMkLst>
        </pc:spChg>
        <pc:spChg chg="mod">
          <ac:chgData name="Melih Guneri (Kratis)" userId="8e455cad-f583-4a67-8d82-f13aa2fdd070" providerId="ADAL" clId="{EE4164A4-D971-4E2B-B658-4D9FBE6CFC7F}" dt="2024-07-15T12:01:48.314" v="7493" actId="20577"/>
          <ac:spMkLst>
            <pc:docMk/>
            <pc:sldMk cId="2981143464" sldId="656"/>
            <ac:spMk id="10" creationId="{119D9923-572F-2E1F-AFD6-C4B2E8750338}"/>
          </ac:spMkLst>
        </pc:spChg>
        <pc:spChg chg="add mod">
          <ac:chgData name="Melih Guneri (Kratis)" userId="8e455cad-f583-4a67-8d82-f13aa2fdd070" providerId="ADAL" clId="{EE4164A4-D971-4E2B-B658-4D9FBE6CFC7F}" dt="2024-07-14T19:35:10.524" v="4715" actId="1037"/>
          <ac:spMkLst>
            <pc:docMk/>
            <pc:sldMk cId="2981143464" sldId="656"/>
            <ac:spMk id="11" creationId="{AFFE17D5-B507-E117-469E-140974680F8F}"/>
          </ac:spMkLst>
        </pc:spChg>
        <pc:spChg chg="add del mod">
          <ac:chgData name="Melih Guneri (Kratis)" userId="8e455cad-f583-4a67-8d82-f13aa2fdd070" providerId="ADAL" clId="{EE4164A4-D971-4E2B-B658-4D9FBE6CFC7F}" dt="2024-07-14T14:36:25.830" v="3324" actId="478"/>
          <ac:spMkLst>
            <pc:docMk/>
            <pc:sldMk cId="2981143464" sldId="656"/>
            <ac:spMk id="16" creationId="{DA0F679D-8F1D-A344-DC93-FB42EFED7A7D}"/>
          </ac:spMkLst>
        </pc:spChg>
        <pc:spChg chg="add mod">
          <ac:chgData name="Melih Guneri (Kratis)" userId="8e455cad-f583-4a67-8d82-f13aa2fdd070" providerId="ADAL" clId="{EE4164A4-D971-4E2B-B658-4D9FBE6CFC7F}" dt="2024-07-14T19:33:38.182" v="4673" actId="14100"/>
          <ac:spMkLst>
            <pc:docMk/>
            <pc:sldMk cId="2981143464" sldId="656"/>
            <ac:spMk id="17" creationId="{1DE038EE-474B-AE28-0322-52EF7DB1AFFB}"/>
          </ac:spMkLst>
        </pc:spChg>
        <pc:spChg chg="add mod">
          <ac:chgData name="Melih Guneri (Kratis)" userId="8e455cad-f583-4a67-8d82-f13aa2fdd070" providerId="ADAL" clId="{EE4164A4-D971-4E2B-B658-4D9FBE6CFC7F}" dt="2024-07-14T19:33:45.246" v="4677" actId="6549"/>
          <ac:spMkLst>
            <pc:docMk/>
            <pc:sldMk cId="2981143464" sldId="656"/>
            <ac:spMk id="18" creationId="{5A2DEB73-3F9C-E98E-EB58-86A86219F297}"/>
          </ac:spMkLst>
        </pc:spChg>
        <pc:spChg chg="add mod">
          <ac:chgData name="Melih Guneri (Kratis)" userId="8e455cad-f583-4a67-8d82-f13aa2fdd070" providerId="ADAL" clId="{EE4164A4-D971-4E2B-B658-4D9FBE6CFC7F}" dt="2024-07-14T19:34:25.881" v="4691" actId="14100"/>
          <ac:spMkLst>
            <pc:docMk/>
            <pc:sldMk cId="2981143464" sldId="656"/>
            <ac:spMk id="19" creationId="{8F3486DD-E435-BA9C-66E0-6969BF6ABC62}"/>
          </ac:spMkLst>
        </pc:spChg>
        <pc:spChg chg="add del mod">
          <ac:chgData name="Melih Guneri (Kratis)" userId="8e455cad-f583-4a67-8d82-f13aa2fdd070" providerId="ADAL" clId="{EE4164A4-D971-4E2B-B658-4D9FBE6CFC7F}" dt="2024-07-14T19:33:10.218" v="4666" actId="478"/>
          <ac:spMkLst>
            <pc:docMk/>
            <pc:sldMk cId="2981143464" sldId="656"/>
            <ac:spMk id="20" creationId="{2110FCC3-3A65-898D-6445-F336CAA784F0}"/>
          </ac:spMkLst>
        </pc:spChg>
        <pc:spChg chg="add del mod">
          <ac:chgData name="Melih Guneri (Kratis)" userId="8e455cad-f583-4a67-8d82-f13aa2fdd070" providerId="ADAL" clId="{EE4164A4-D971-4E2B-B658-4D9FBE6CFC7F}" dt="2024-07-14T15:19:37.539" v="4366" actId="478"/>
          <ac:spMkLst>
            <pc:docMk/>
            <pc:sldMk cId="2981143464" sldId="656"/>
            <ac:spMk id="22" creationId="{029FF760-1F66-85C2-0936-0DFF40C224FA}"/>
          </ac:spMkLst>
        </pc:spChg>
        <pc:spChg chg="add mod">
          <ac:chgData name="Melih Guneri (Kratis)" userId="8e455cad-f583-4a67-8d82-f13aa2fdd070" providerId="ADAL" clId="{EE4164A4-D971-4E2B-B658-4D9FBE6CFC7F}" dt="2024-07-14T15:19:48.478" v="4369"/>
          <ac:spMkLst>
            <pc:docMk/>
            <pc:sldMk cId="2981143464" sldId="656"/>
            <ac:spMk id="23" creationId="{183516AE-8018-D8A7-26B2-D4200B419E53}"/>
          </ac:spMkLst>
        </pc:spChg>
        <pc:picChg chg="add mod">
          <ac:chgData name="Melih Guneri (Kratis)" userId="8e455cad-f583-4a67-8d82-f13aa2fdd070" providerId="ADAL" clId="{EE4164A4-D971-4E2B-B658-4D9FBE6CFC7F}" dt="2024-07-14T19:35:10.524" v="4715" actId="1037"/>
          <ac:picMkLst>
            <pc:docMk/>
            <pc:sldMk cId="2981143464" sldId="656"/>
            <ac:picMk id="2" creationId="{AF077EA3-FF2F-C93F-4359-ACC8B4168BEF}"/>
          </ac:picMkLst>
        </pc:picChg>
        <pc:picChg chg="del">
          <ac:chgData name="Melih Guneri (Kratis)" userId="8e455cad-f583-4a67-8d82-f13aa2fdd070" providerId="ADAL" clId="{EE4164A4-D971-4E2B-B658-4D9FBE6CFC7F}" dt="2024-07-14T14:21:59.908" v="3062" actId="478"/>
          <ac:picMkLst>
            <pc:docMk/>
            <pc:sldMk cId="2981143464" sldId="656"/>
            <ac:picMk id="4" creationId="{4A2808E2-1D4E-68E4-BF63-4084301B36E2}"/>
          </ac:picMkLst>
        </pc:picChg>
        <pc:picChg chg="del">
          <ac:chgData name="Melih Guneri (Kratis)" userId="8e455cad-f583-4a67-8d82-f13aa2fdd070" providerId="ADAL" clId="{EE4164A4-D971-4E2B-B658-4D9FBE6CFC7F}" dt="2024-07-14T14:22:01.581" v="3064" actId="478"/>
          <ac:picMkLst>
            <pc:docMk/>
            <pc:sldMk cId="2981143464" sldId="656"/>
            <ac:picMk id="5" creationId="{C99B5934-C12F-6C23-5F06-37DB55834D91}"/>
          </ac:picMkLst>
        </pc:picChg>
        <pc:picChg chg="add mod">
          <ac:chgData name="Melih Guneri (Kratis)" userId="8e455cad-f583-4a67-8d82-f13aa2fdd070" providerId="ADAL" clId="{EE4164A4-D971-4E2B-B658-4D9FBE6CFC7F}" dt="2024-07-14T19:34:19.183" v="4690" actId="571"/>
          <ac:picMkLst>
            <pc:docMk/>
            <pc:sldMk cId="2981143464" sldId="656"/>
            <ac:picMk id="7" creationId="{BE6934FA-DEB4-29B5-7AD5-478B188DE8F7}"/>
          </ac:picMkLst>
        </pc:picChg>
        <pc:picChg chg="add mod">
          <ac:chgData name="Melih Guneri (Kratis)" userId="8e455cad-f583-4a67-8d82-f13aa2fdd070" providerId="ADAL" clId="{EE4164A4-D971-4E2B-B658-4D9FBE6CFC7F}" dt="2024-07-14T19:35:10.524" v="4715" actId="1037"/>
          <ac:picMkLst>
            <pc:docMk/>
            <pc:sldMk cId="2981143464" sldId="656"/>
            <ac:picMk id="9" creationId="{50DA25A7-3690-7398-97AD-AE1F152881EF}"/>
          </ac:picMkLst>
        </pc:picChg>
        <pc:picChg chg="add mod">
          <ac:chgData name="Melih Guneri (Kratis)" userId="8e455cad-f583-4a67-8d82-f13aa2fdd070" providerId="ADAL" clId="{EE4164A4-D971-4E2B-B658-4D9FBE6CFC7F}" dt="2024-07-14T19:34:13.894" v="4689" actId="1035"/>
          <ac:picMkLst>
            <pc:docMk/>
            <pc:sldMk cId="2981143464" sldId="656"/>
            <ac:picMk id="13" creationId="{0D6969C4-CD37-9F29-D21D-07B14AC462D7}"/>
          </ac:picMkLst>
        </pc:picChg>
        <pc:picChg chg="add mod">
          <ac:chgData name="Melih Guneri (Kratis)" userId="8e455cad-f583-4a67-8d82-f13aa2fdd070" providerId="ADAL" clId="{EE4164A4-D971-4E2B-B658-4D9FBE6CFC7F}" dt="2024-07-14T19:34:09.051" v="4680" actId="1076"/>
          <ac:picMkLst>
            <pc:docMk/>
            <pc:sldMk cId="2981143464" sldId="656"/>
            <ac:picMk id="15" creationId="{B708CF7A-F040-3E07-0D93-47663BA4FD15}"/>
          </ac:picMkLst>
        </pc:picChg>
      </pc:sldChg>
      <pc:sldChg chg="addSp delSp modSp add del mod">
        <pc:chgData name="Melih Guneri (Kratis)" userId="8e455cad-f583-4a67-8d82-f13aa2fdd070" providerId="ADAL" clId="{EE4164A4-D971-4E2B-B658-4D9FBE6CFC7F}" dt="2024-07-15T12:14:20.480" v="7520" actId="47"/>
        <pc:sldMkLst>
          <pc:docMk/>
          <pc:sldMk cId="2540339718" sldId="657"/>
        </pc:sldMkLst>
        <pc:spChg chg="del">
          <ac:chgData name="Melih Guneri (Kratis)" userId="8e455cad-f583-4a67-8d82-f13aa2fdd070" providerId="ADAL" clId="{EE4164A4-D971-4E2B-B658-4D9FBE6CFC7F}" dt="2024-07-14T15:19:41.470" v="4367" actId="478"/>
          <ac:spMkLst>
            <pc:docMk/>
            <pc:sldMk cId="2540339718" sldId="657"/>
            <ac:spMk id="2" creationId="{7612AB54-5575-47B0-940B-2110CA30BFF0}"/>
          </ac:spMkLst>
        </pc:spChg>
        <pc:spChg chg="add del mod">
          <ac:chgData name="Melih Guneri (Kratis)" userId="8e455cad-f583-4a67-8d82-f13aa2fdd070" providerId="ADAL" clId="{EE4164A4-D971-4E2B-B658-4D9FBE6CFC7F}" dt="2024-07-14T15:19:42.742" v="4368" actId="478"/>
          <ac:spMkLst>
            <pc:docMk/>
            <pc:sldMk cId="2540339718" sldId="657"/>
            <ac:spMk id="5" creationId="{52C6A172-8291-62E8-CBAC-7AF476C0EB80}"/>
          </ac:spMkLst>
        </pc:spChg>
        <pc:spChg chg="add mod">
          <ac:chgData name="Melih Guneri (Kratis)" userId="8e455cad-f583-4a67-8d82-f13aa2fdd070" providerId="ADAL" clId="{EE4164A4-D971-4E2B-B658-4D9FBE6CFC7F}" dt="2024-07-14T15:19:50.182" v="4370"/>
          <ac:spMkLst>
            <pc:docMk/>
            <pc:sldMk cId="2540339718" sldId="657"/>
            <ac:spMk id="6" creationId="{470C0054-009E-E1E1-838E-28EB0FC3C75C}"/>
          </ac:spMkLst>
        </pc:spChg>
        <pc:spChg chg="mod">
          <ac:chgData name="Melih Guneri (Kratis)" userId="8e455cad-f583-4a67-8d82-f13aa2fdd070" providerId="ADAL" clId="{EE4164A4-D971-4E2B-B658-4D9FBE6CFC7F}" dt="2024-07-15T12:13:45.454" v="7519" actId="6549"/>
          <ac:spMkLst>
            <pc:docMk/>
            <pc:sldMk cId="2540339718" sldId="657"/>
            <ac:spMk id="10" creationId="{119D9923-572F-2E1F-AFD6-C4B2E8750338}"/>
          </ac:spMkLst>
        </pc:spChg>
        <pc:spChg chg="del">
          <ac:chgData name="Melih Guneri (Kratis)" userId="8e455cad-f583-4a67-8d82-f13aa2fdd070" providerId="ADAL" clId="{EE4164A4-D971-4E2B-B658-4D9FBE6CFC7F}" dt="2024-07-14T14:53:24.357" v="4185" actId="478"/>
          <ac:spMkLst>
            <pc:docMk/>
            <pc:sldMk cId="2540339718" sldId="657"/>
            <ac:spMk id="11" creationId="{AFFE17D5-B507-E117-469E-140974680F8F}"/>
          </ac:spMkLst>
        </pc:spChg>
        <pc:spChg chg="del">
          <ac:chgData name="Melih Guneri (Kratis)" userId="8e455cad-f583-4a67-8d82-f13aa2fdd070" providerId="ADAL" clId="{EE4164A4-D971-4E2B-B658-4D9FBE6CFC7F}" dt="2024-07-14T14:53:27.651" v="4186" actId="478"/>
          <ac:spMkLst>
            <pc:docMk/>
            <pc:sldMk cId="2540339718" sldId="657"/>
            <ac:spMk id="17" creationId="{1DE038EE-474B-AE28-0322-52EF7DB1AFFB}"/>
          </ac:spMkLst>
        </pc:spChg>
        <pc:spChg chg="del">
          <ac:chgData name="Melih Guneri (Kratis)" userId="8e455cad-f583-4a67-8d82-f13aa2fdd070" providerId="ADAL" clId="{EE4164A4-D971-4E2B-B658-4D9FBE6CFC7F}" dt="2024-07-14T14:53:27.651" v="4186" actId="478"/>
          <ac:spMkLst>
            <pc:docMk/>
            <pc:sldMk cId="2540339718" sldId="657"/>
            <ac:spMk id="18" creationId="{5A2DEB73-3F9C-E98E-EB58-86A86219F297}"/>
          </ac:spMkLst>
        </pc:spChg>
        <pc:spChg chg="del">
          <ac:chgData name="Melih Guneri (Kratis)" userId="8e455cad-f583-4a67-8d82-f13aa2fdd070" providerId="ADAL" clId="{EE4164A4-D971-4E2B-B658-4D9FBE6CFC7F}" dt="2024-07-14T14:53:27.651" v="4186" actId="478"/>
          <ac:spMkLst>
            <pc:docMk/>
            <pc:sldMk cId="2540339718" sldId="657"/>
            <ac:spMk id="19" creationId="{8F3486DD-E435-BA9C-66E0-6969BF6ABC62}"/>
          </ac:spMkLst>
        </pc:spChg>
        <pc:spChg chg="del">
          <ac:chgData name="Melih Guneri (Kratis)" userId="8e455cad-f583-4a67-8d82-f13aa2fdd070" providerId="ADAL" clId="{EE4164A4-D971-4E2B-B658-4D9FBE6CFC7F}" dt="2024-07-14T14:53:27.651" v="4186" actId="478"/>
          <ac:spMkLst>
            <pc:docMk/>
            <pc:sldMk cId="2540339718" sldId="657"/>
            <ac:spMk id="20" creationId="{2110FCC3-3A65-898D-6445-F336CAA784F0}"/>
          </ac:spMkLst>
        </pc:spChg>
        <pc:picChg chg="add del mod">
          <ac:chgData name="Melih Guneri (Kratis)" userId="8e455cad-f583-4a67-8d82-f13aa2fdd070" providerId="ADAL" clId="{EE4164A4-D971-4E2B-B658-4D9FBE6CFC7F}" dt="2024-07-14T15:34:51.616" v="4455" actId="478"/>
          <ac:picMkLst>
            <pc:docMk/>
            <pc:sldMk cId="2540339718" sldId="657"/>
            <ac:picMk id="7" creationId="{AF077EA3-FF2F-C93F-4359-ACC8B4168BEF}"/>
          </ac:picMkLst>
        </pc:picChg>
        <pc:picChg chg="del">
          <ac:chgData name="Melih Guneri (Kratis)" userId="8e455cad-f583-4a67-8d82-f13aa2fdd070" providerId="ADAL" clId="{EE4164A4-D971-4E2B-B658-4D9FBE6CFC7F}" dt="2024-07-14T14:53:23.388" v="4184" actId="478"/>
          <ac:picMkLst>
            <pc:docMk/>
            <pc:sldMk cId="2540339718" sldId="657"/>
            <ac:picMk id="9" creationId="{50DA25A7-3690-7398-97AD-AE1F152881EF}"/>
          </ac:picMkLst>
        </pc:picChg>
        <pc:picChg chg="del">
          <ac:chgData name="Melih Guneri (Kratis)" userId="8e455cad-f583-4a67-8d82-f13aa2fdd070" providerId="ADAL" clId="{EE4164A4-D971-4E2B-B658-4D9FBE6CFC7F}" dt="2024-07-14T14:53:27.651" v="4186" actId="478"/>
          <ac:picMkLst>
            <pc:docMk/>
            <pc:sldMk cId="2540339718" sldId="657"/>
            <ac:picMk id="13" creationId="{0D6969C4-CD37-9F29-D21D-07B14AC462D7}"/>
          </ac:picMkLst>
        </pc:picChg>
        <pc:picChg chg="del">
          <ac:chgData name="Melih Guneri (Kratis)" userId="8e455cad-f583-4a67-8d82-f13aa2fdd070" providerId="ADAL" clId="{EE4164A4-D971-4E2B-B658-4D9FBE6CFC7F}" dt="2024-07-14T14:53:27.651" v="4186" actId="478"/>
          <ac:picMkLst>
            <pc:docMk/>
            <pc:sldMk cId="2540339718" sldId="657"/>
            <ac:picMk id="15" creationId="{B708CF7A-F040-3E07-0D93-47663BA4FD15}"/>
          </ac:picMkLst>
        </pc:picChg>
      </pc:sldChg>
      <pc:sldChg chg="add del">
        <pc:chgData name="Melih Guneri (Kratis)" userId="8e455cad-f583-4a67-8d82-f13aa2fdd070" providerId="ADAL" clId="{EE4164A4-D971-4E2B-B658-4D9FBE6CFC7F}" dt="2024-07-15T00:33:17.255" v="7118" actId="47"/>
        <pc:sldMkLst>
          <pc:docMk/>
          <pc:sldMk cId="3847373090" sldId="658"/>
        </pc:sldMkLst>
      </pc:sldChg>
      <pc:sldChg chg="addSp delSp modSp add mod">
        <pc:chgData name="Melih Guneri (Kratis)" userId="8e455cad-f583-4a67-8d82-f13aa2fdd070" providerId="ADAL" clId="{EE4164A4-D971-4E2B-B658-4D9FBE6CFC7F}" dt="2024-07-15T09:45:27.575" v="7217" actId="1036"/>
        <pc:sldMkLst>
          <pc:docMk/>
          <pc:sldMk cId="1266270478" sldId="659"/>
        </pc:sldMkLst>
        <pc:spChg chg="mod">
          <ac:chgData name="Melih Guneri (Kratis)" userId="8e455cad-f583-4a67-8d82-f13aa2fdd070" providerId="ADAL" clId="{EE4164A4-D971-4E2B-B658-4D9FBE6CFC7F}" dt="2024-07-14T20:17:10.329" v="5608" actId="20577"/>
          <ac:spMkLst>
            <pc:docMk/>
            <pc:sldMk cId="1266270478" sldId="659"/>
            <ac:spMk id="10" creationId="{119D9923-572F-2E1F-AFD6-C4B2E8750338}"/>
          </ac:spMkLst>
        </pc:spChg>
        <pc:spChg chg="add del mod">
          <ac:chgData name="Melih Guneri (Kratis)" userId="8e455cad-f583-4a67-8d82-f13aa2fdd070" providerId="ADAL" clId="{EE4164A4-D971-4E2B-B658-4D9FBE6CFC7F}" dt="2024-07-14T20:23:41.971" v="5659" actId="478"/>
          <ac:spMkLst>
            <pc:docMk/>
            <pc:sldMk cId="1266270478" sldId="659"/>
            <ac:spMk id="14" creationId="{0B7EF554-E1E5-BB25-BCE1-D6C5DA29F95A}"/>
          </ac:spMkLst>
        </pc:spChg>
        <pc:spChg chg="add del mod">
          <ac:chgData name="Melih Guneri (Kratis)" userId="8e455cad-f583-4a67-8d82-f13aa2fdd070" providerId="ADAL" clId="{EE4164A4-D971-4E2B-B658-4D9FBE6CFC7F}" dt="2024-07-14T20:22:38.698" v="5650" actId="478"/>
          <ac:spMkLst>
            <pc:docMk/>
            <pc:sldMk cId="1266270478" sldId="659"/>
            <ac:spMk id="15" creationId="{7149551A-EF1E-919D-FF0E-D78FB2DD4062}"/>
          </ac:spMkLst>
        </pc:spChg>
        <pc:spChg chg="add del">
          <ac:chgData name="Melih Guneri (Kratis)" userId="8e455cad-f583-4a67-8d82-f13aa2fdd070" providerId="ADAL" clId="{EE4164A4-D971-4E2B-B658-4D9FBE6CFC7F}" dt="2024-07-14T21:41:14.431" v="5789" actId="478"/>
          <ac:spMkLst>
            <pc:docMk/>
            <pc:sldMk cId="1266270478" sldId="659"/>
            <ac:spMk id="15" creationId="{CEB56C95-A4CC-27A9-CDF9-EEBFC31072DC}"/>
          </ac:spMkLst>
        </pc:spChg>
        <pc:spChg chg="add del mod">
          <ac:chgData name="Melih Guneri (Kratis)" userId="8e455cad-f583-4a67-8d82-f13aa2fdd070" providerId="ADAL" clId="{EE4164A4-D971-4E2B-B658-4D9FBE6CFC7F}" dt="2024-07-14T21:42:21.567" v="5800" actId="478"/>
          <ac:spMkLst>
            <pc:docMk/>
            <pc:sldMk cId="1266270478" sldId="659"/>
            <ac:spMk id="16" creationId="{B46A300F-38B0-3220-736A-2C6D49B45C09}"/>
          </ac:spMkLst>
        </pc:spChg>
        <pc:spChg chg="add del mod">
          <ac:chgData name="Melih Guneri (Kratis)" userId="8e455cad-f583-4a67-8d82-f13aa2fdd070" providerId="ADAL" clId="{EE4164A4-D971-4E2B-B658-4D9FBE6CFC7F}" dt="2024-07-14T21:42:23.822" v="5802" actId="478"/>
          <ac:spMkLst>
            <pc:docMk/>
            <pc:sldMk cId="1266270478" sldId="659"/>
            <ac:spMk id="18" creationId="{24EBA647-6844-0904-5367-B3D002B3C884}"/>
          </ac:spMkLst>
        </pc:spChg>
        <pc:spChg chg="add del mod">
          <ac:chgData name="Melih Guneri (Kratis)" userId="8e455cad-f583-4a67-8d82-f13aa2fdd070" providerId="ADAL" clId="{EE4164A4-D971-4E2B-B658-4D9FBE6CFC7F}" dt="2024-07-14T21:42:23.075" v="5801" actId="478"/>
          <ac:spMkLst>
            <pc:docMk/>
            <pc:sldMk cId="1266270478" sldId="659"/>
            <ac:spMk id="19" creationId="{95303E19-C72A-A0DE-A168-1C38FBA9153A}"/>
          </ac:spMkLst>
        </pc:spChg>
        <pc:spChg chg="add del mod">
          <ac:chgData name="Melih Guneri (Kratis)" userId="8e455cad-f583-4a67-8d82-f13aa2fdd070" providerId="ADAL" clId="{EE4164A4-D971-4E2B-B658-4D9FBE6CFC7F}" dt="2024-07-14T21:42:54.626" v="5804" actId="478"/>
          <ac:spMkLst>
            <pc:docMk/>
            <pc:sldMk cId="1266270478" sldId="659"/>
            <ac:spMk id="24" creationId="{E5DC1EB2-2FA3-CB3E-81F2-8CE650B34357}"/>
          </ac:spMkLst>
        </pc:spChg>
        <pc:spChg chg="add del mod">
          <ac:chgData name="Melih Guneri (Kratis)" userId="8e455cad-f583-4a67-8d82-f13aa2fdd070" providerId="ADAL" clId="{EE4164A4-D971-4E2B-B658-4D9FBE6CFC7F}" dt="2024-07-14T21:42:52.972" v="5803" actId="478"/>
          <ac:spMkLst>
            <pc:docMk/>
            <pc:sldMk cId="1266270478" sldId="659"/>
            <ac:spMk id="25" creationId="{5D17CB5C-3521-DD66-7D7A-B2CC58203F7B}"/>
          </ac:spMkLst>
        </pc:spChg>
        <pc:spChg chg="add mod">
          <ac:chgData name="Melih Guneri (Kratis)" userId="8e455cad-f583-4a67-8d82-f13aa2fdd070" providerId="ADAL" clId="{EE4164A4-D971-4E2B-B658-4D9FBE6CFC7F}" dt="2024-07-14T21:49:17.186" v="6003" actId="14100"/>
          <ac:spMkLst>
            <pc:docMk/>
            <pc:sldMk cId="1266270478" sldId="659"/>
            <ac:spMk id="26" creationId="{69812124-13DF-C670-5D38-95003904240A}"/>
          </ac:spMkLst>
        </pc:spChg>
        <pc:spChg chg="add mod">
          <ac:chgData name="Melih Guneri (Kratis)" userId="8e455cad-f583-4a67-8d82-f13aa2fdd070" providerId="ADAL" clId="{EE4164A4-D971-4E2B-B658-4D9FBE6CFC7F}" dt="2024-07-14T21:47:13.871" v="5909" actId="14100"/>
          <ac:spMkLst>
            <pc:docMk/>
            <pc:sldMk cId="1266270478" sldId="659"/>
            <ac:spMk id="27" creationId="{A5315F5D-1813-FF2A-6615-759603EC04D7}"/>
          </ac:spMkLst>
        </pc:spChg>
        <pc:spChg chg="add del mod">
          <ac:chgData name="Melih Guneri (Kratis)" userId="8e455cad-f583-4a67-8d82-f13aa2fdd070" providerId="ADAL" clId="{EE4164A4-D971-4E2B-B658-4D9FBE6CFC7F}" dt="2024-07-14T22:15:27.953" v="6284" actId="478"/>
          <ac:spMkLst>
            <pc:docMk/>
            <pc:sldMk cId="1266270478" sldId="659"/>
            <ac:spMk id="28" creationId="{34A7FD4B-EA9F-C20B-54A4-938692DD8AB3}"/>
          </ac:spMkLst>
        </pc:spChg>
        <pc:spChg chg="add mod">
          <ac:chgData name="Melih Guneri (Kratis)" userId="8e455cad-f583-4a67-8d82-f13aa2fdd070" providerId="ADAL" clId="{EE4164A4-D971-4E2B-B658-4D9FBE6CFC7F}" dt="2024-07-14T22:17:33.192" v="6313" actId="1076"/>
          <ac:spMkLst>
            <pc:docMk/>
            <pc:sldMk cId="1266270478" sldId="659"/>
            <ac:spMk id="29" creationId="{6C1CC915-F4B2-E332-12BD-6D67A42502CC}"/>
          </ac:spMkLst>
        </pc:spChg>
        <pc:spChg chg="add mod">
          <ac:chgData name="Melih Guneri (Kratis)" userId="8e455cad-f583-4a67-8d82-f13aa2fdd070" providerId="ADAL" clId="{EE4164A4-D971-4E2B-B658-4D9FBE6CFC7F}" dt="2024-07-15T09:45:22.756" v="7194" actId="14100"/>
          <ac:spMkLst>
            <pc:docMk/>
            <pc:sldMk cId="1266270478" sldId="659"/>
            <ac:spMk id="32" creationId="{D74698D2-F729-86E1-7778-E594759BE498}"/>
          </ac:spMkLst>
        </pc:spChg>
        <pc:spChg chg="add mod">
          <ac:chgData name="Melih Guneri (Kratis)" userId="8e455cad-f583-4a67-8d82-f13aa2fdd070" providerId="ADAL" clId="{EE4164A4-D971-4E2B-B658-4D9FBE6CFC7F}" dt="2024-07-15T09:44:36.604" v="7192" actId="14100"/>
          <ac:spMkLst>
            <pc:docMk/>
            <pc:sldMk cId="1266270478" sldId="659"/>
            <ac:spMk id="33" creationId="{64D9D541-6F7D-ADFA-A837-A7C45961852B}"/>
          </ac:spMkLst>
        </pc:spChg>
        <pc:spChg chg="add mod">
          <ac:chgData name="Melih Guneri (Kratis)" userId="8e455cad-f583-4a67-8d82-f13aa2fdd070" providerId="ADAL" clId="{EE4164A4-D971-4E2B-B658-4D9FBE6CFC7F}" dt="2024-07-14T22:18:48.373" v="6326" actId="14100"/>
          <ac:spMkLst>
            <pc:docMk/>
            <pc:sldMk cId="1266270478" sldId="659"/>
            <ac:spMk id="34" creationId="{4B9858B0-26D1-BE7C-B39E-6E9A63F3B556}"/>
          </ac:spMkLst>
        </pc:spChg>
        <pc:spChg chg="add mod">
          <ac:chgData name="Melih Guneri (Kratis)" userId="8e455cad-f583-4a67-8d82-f13aa2fdd070" providerId="ADAL" clId="{EE4164A4-D971-4E2B-B658-4D9FBE6CFC7F}" dt="2024-07-15T09:45:27.575" v="7217" actId="1036"/>
          <ac:spMkLst>
            <pc:docMk/>
            <pc:sldMk cId="1266270478" sldId="659"/>
            <ac:spMk id="36" creationId="{D1ED289D-C010-D96D-13D8-40291390C2A8}"/>
          </ac:spMkLst>
        </pc:spChg>
        <pc:spChg chg="add mod">
          <ac:chgData name="Melih Guneri (Kratis)" userId="8e455cad-f583-4a67-8d82-f13aa2fdd070" providerId="ADAL" clId="{EE4164A4-D971-4E2B-B658-4D9FBE6CFC7F}" dt="2024-07-15T09:43:55.646" v="7187" actId="1035"/>
          <ac:spMkLst>
            <pc:docMk/>
            <pc:sldMk cId="1266270478" sldId="659"/>
            <ac:spMk id="38" creationId="{EE5418EF-F5C8-3EF1-F60B-D52D5265E951}"/>
          </ac:spMkLst>
        </pc:spChg>
        <pc:spChg chg="add mod">
          <ac:chgData name="Melih Guneri (Kratis)" userId="8e455cad-f583-4a67-8d82-f13aa2fdd070" providerId="ADAL" clId="{EE4164A4-D971-4E2B-B658-4D9FBE6CFC7F}" dt="2024-07-14T22:18:37.296" v="6323" actId="1076"/>
          <ac:spMkLst>
            <pc:docMk/>
            <pc:sldMk cId="1266270478" sldId="659"/>
            <ac:spMk id="39" creationId="{EFABBA7F-9125-AADD-2374-CADB5D1D9E4E}"/>
          </ac:spMkLst>
        </pc:spChg>
        <pc:spChg chg="add mod">
          <ac:chgData name="Melih Guneri (Kratis)" userId="8e455cad-f583-4a67-8d82-f13aa2fdd070" providerId="ADAL" clId="{EE4164A4-D971-4E2B-B658-4D9FBE6CFC7F}" dt="2024-07-14T21:50:11.722" v="6046" actId="947"/>
          <ac:spMkLst>
            <pc:docMk/>
            <pc:sldMk cId="1266270478" sldId="659"/>
            <ac:spMk id="40" creationId="{5C56DF3E-1335-212E-35DB-F9B09C991BD6}"/>
          </ac:spMkLst>
        </pc:spChg>
        <pc:spChg chg="add mod">
          <ac:chgData name="Melih Guneri (Kratis)" userId="8e455cad-f583-4a67-8d82-f13aa2fdd070" providerId="ADAL" clId="{EE4164A4-D971-4E2B-B658-4D9FBE6CFC7F}" dt="2024-07-15T00:23:52.796" v="6878" actId="1036"/>
          <ac:spMkLst>
            <pc:docMk/>
            <pc:sldMk cId="1266270478" sldId="659"/>
            <ac:spMk id="46" creationId="{C6007FE8-FBE5-14A6-7607-44B2A9F5C9CC}"/>
          </ac:spMkLst>
        </pc:spChg>
        <pc:spChg chg="add mod">
          <ac:chgData name="Melih Guneri (Kratis)" userId="8e455cad-f583-4a67-8d82-f13aa2fdd070" providerId="ADAL" clId="{EE4164A4-D971-4E2B-B658-4D9FBE6CFC7F}" dt="2024-07-15T00:32:59.054" v="7115" actId="20577"/>
          <ac:spMkLst>
            <pc:docMk/>
            <pc:sldMk cId="1266270478" sldId="659"/>
            <ac:spMk id="49" creationId="{EBB672E4-F102-4F79-73E5-D69718799001}"/>
          </ac:spMkLst>
        </pc:spChg>
        <pc:spChg chg="add del mod">
          <ac:chgData name="Melih Guneri (Kratis)" userId="8e455cad-f583-4a67-8d82-f13aa2fdd070" providerId="ADAL" clId="{EE4164A4-D971-4E2B-B658-4D9FBE6CFC7F}" dt="2024-07-14T22:16:46.192" v="6301" actId="478"/>
          <ac:spMkLst>
            <pc:docMk/>
            <pc:sldMk cId="1266270478" sldId="659"/>
            <ac:spMk id="52" creationId="{5D61B4FA-426F-ACAD-4F17-D203CC01F745}"/>
          </ac:spMkLst>
        </pc:spChg>
        <pc:spChg chg="add mod">
          <ac:chgData name="Melih Guneri (Kratis)" userId="8e455cad-f583-4a67-8d82-f13aa2fdd070" providerId="ADAL" clId="{EE4164A4-D971-4E2B-B658-4D9FBE6CFC7F}" dt="2024-07-14T22:16:49.524" v="6303" actId="571"/>
          <ac:spMkLst>
            <pc:docMk/>
            <pc:sldMk cId="1266270478" sldId="659"/>
            <ac:spMk id="53" creationId="{5965893A-C7B9-85B6-FAC7-2E8F1DDC7C00}"/>
          </ac:spMkLst>
        </pc:spChg>
        <pc:spChg chg="add mod">
          <ac:chgData name="Melih Guneri (Kratis)" userId="8e455cad-f583-4a67-8d82-f13aa2fdd070" providerId="ADAL" clId="{EE4164A4-D971-4E2B-B658-4D9FBE6CFC7F}" dt="2024-07-14T22:16:49.524" v="6303" actId="571"/>
          <ac:spMkLst>
            <pc:docMk/>
            <pc:sldMk cId="1266270478" sldId="659"/>
            <ac:spMk id="54" creationId="{FD82076A-EFE4-A356-CB53-961A33249777}"/>
          </ac:spMkLst>
        </pc:spChg>
        <pc:spChg chg="add mod">
          <ac:chgData name="Melih Guneri (Kratis)" userId="8e455cad-f583-4a67-8d82-f13aa2fdd070" providerId="ADAL" clId="{EE4164A4-D971-4E2B-B658-4D9FBE6CFC7F}" dt="2024-07-14T22:17:29.841" v="6312" actId="14100"/>
          <ac:spMkLst>
            <pc:docMk/>
            <pc:sldMk cId="1266270478" sldId="659"/>
            <ac:spMk id="55" creationId="{7EA2F024-DF0C-6F08-4FC7-22A00737B28F}"/>
          </ac:spMkLst>
        </pc:spChg>
        <pc:picChg chg="add mod">
          <ac:chgData name="Melih Guneri (Kratis)" userId="8e455cad-f583-4a67-8d82-f13aa2fdd070" providerId="ADAL" clId="{EE4164A4-D971-4E2B-B658-4D9FBE6CFC7F}" dt="2024-07-14T20:18:14.761" v="5612" actId="1076"/>
          <ac:picMkLst>
            <pc:docMk/>
            <pc:sldMk cId="1266270478" sldId="659"/>
            <ac:picMk id="4" creationId="{A6580A35-5A5D-A2A4-086D-5BBF554762F5}"/>
          </ac:picMkLst>
        </pc:picChg>
        <pc:picChg chg="add del mod">
          <ac:chgData name="Melih Guneri (Kratis)" userId="8e455cad-f583-4a67-8d82-f13aa2fdd070" providerId="ADAL" clId="{EE4164A4-D971-4E2B-B658-4D9FBE6CFC7F}" dt="2024-07-14T20:18:34.494" v="5614" actId="478"/>
          <ac:picMkLst>
            <pc:docMk/>
            <pc:sldMk cId="1266270478" sldId="659"/>
            <ac:picMk id="5" creationId="{1897B3C3-0491-E620-90FF-2D3F1328F591}"/>
          </ac:picMkLst>
        </pc:picChg>
        <pc:picChg chg="add mod">
          <ac:chgData name="Melih Guneri (Kratis)" userId="8e455cad-f583-4a67-8d82-f13aa2fdd070" providerId="ADAL" clId="{EE4164A4-D971-4E2B-B658-4D9FBE6CFC7F}" dt="2024-07-15T08:40:23.438" v="7158" actId="1038"/>
          <ac:picMkLst>
            <pc:docMk/>
            <pc:sldMk cId="1266270478" sldId="659"/>
            <ac:picMk id="5" creationId="{751C3D84-9531-BD13-149E-CC304A9F9F92}"/>
          </ac:picMkLst>
        </pc:picChg>
        <pc:picChg chg="add del mod">
          <ac:chgData name="Melih Guneri (Kratis)" userId="8e455cad-f583-4a67-8d82-f13aa2fdd070" providerId="ADAL" clId="{EE4164A4-D971-4E2B-B658-4D9FBE6CFC7F}" dt="2024-07-14T20:29:14.783" v="5688" actId="478"/>
          <ac:picMkLst>
            <pc:docMk/>
            <pc:sldMk cId="1266270478" sldId="659"/>
            <ac:picMk id="29" creationId="{69EB6D55-18D1-F04D-7F80-DE15C175166C}"/>
          </ac:picMkLst>
        </pc:picChg>
        <pc:picChg chg="add mod">
          <ac:chgData name="Melih Guneri (Kratis)" userId="8e455cad-f583-4a67-8d82-f13aa2fdd070" providerId="ADAL" clId="{EE4164A4-D971-4E2B-B658-4D9FBE6CFC7F}" dt="2024-07-15T00:26:45.124" v="6935" actId="1036"/>
          <ac:picMkLst>
            <pc:docMk/>
            <pc:sldMk cId="1266270478" sldId="659"/>
            <ac:picMk id="30" creationId="{C0A2DDC6-953F-DB1D-AB78-6D7512C45BAC}"/>
          </ac:picMkLst>
        </pc:picChg>
        <pc:picChg chg="add mod">
          <ac:chgData name="Melih Guneri (Kratis)" userId="8e455cad-f583-4a67-8d82-f13aa2fdd070" providerId="ADAL" clId="{EE4164A4-D971-4E2B-B658-4D9FBE6CFC7F}" dt="2024-07-15T00:23:32.939" v="6852" actId="1076"/>
          <ac:picMkLst>
            <pc:docMk/>
            <pc:sldMk cId="1266270478" sldId="659"/>
            <ac:picMk id="31" creationId="{F719CF0D-EFD5-8171-0F6D-B27EE294FDA8}"/>
          </ac:picMkLst>
        </pc:picChg>
        <pc:picChg chg="add mod">
          <ac:chgData name="Melih Guneri (Kratis)" userId="8e455cad-f583-4a67-8d82-f13aa2fdd070" providerId="ADAL" clId="{EE4164A4-D971-4E2B-B658-4D9FBE6CFC7F}" dt="2024-07-15T00:26:45.124" v="6935" actId="1036"/>
          <ac:picMkLst>
            <pc:docMk/>
            <pc:sldMk cId="1266270478" sldId="659"/>
            <ac:picMk id="35" creationId="{718758A0-5279-A4E3-84C1-CB66308DCEAF}"/>
          </ac:picMkLst>
        </pc:picChg>
        <pc:picChg chg="add mod">
          <ac:chgData name="Melih Guneri (Kratis)" userId="8e455cad-f583-4a67-8d82-f13aa2fdd070" providerId="ADAL" clId="{EE4164A4-D971-4E2B-B658-4D9FBE6CFC7F}" dt="2024-07-15T00:26:45.124" v="6935" actId="1036"/>
          <ac:picMkLst>
            <pc:docMk/>
            <pc:sldMk cId="1266270478" sldId="659"/>
            <ac:picMk id="37" creationId="{5DF144D7-AA48-A1C1-3846-74C0CFEE73B7}"/>
          </ac:picMkLst>
        </pc:picChg>
        <pc:picChg chg="add mod">
          <ac:chgData name="Melih Guneri (Kratis)" userId="8e455cad-f583-4a67-8d82-f13aa2fdd070" providerId="ADAL" clId="{EE4164A4-D971-4E2B-B658-4D9FBE6CFC7F}" dt="2024-07-14T21:46:52.433" v="5907" actId="1038"/>
          <ac:picMkLst>
            <pc:docMk/>
            <pc:sldMk cId="1266270478" sldId="659"/>
            <ac:picMk id="43" creationId="{2E41D1CE-BA9A-17B2-1C1F-2FA017F2AF5C}"/>
          </ac:picMkLst>
        </pc:picChg>
        <pc:picChg chg="add mod">
          <ac:chgData name="Melih Guneri (Kratis)" userId="8e455cad-f583-4a67-8d82-f13aa2fdd070" providerId="ADAL" clId="{EE4164A4-D971-4E2B-B658-4D9FBE6CFC7F}" dt="2024-07-14T22:14:09.787" v="6274" actId="1076"/>
          <ac:picMkLst>
            <pc:docMk/>
            <pc:sldMk cId="1266270478" sldId="659"/>
            <ac:picMk id="45" creationId="{28DAA0C3-6D69-73FF-9B71-E9358F5A9B2A}"/>
          </ac:picMkLst>
        </pc:picChg>
        <pc:picChg chg="add mod">
          <ac:chgData name="Melih Guneri (Kratis)" userId="8e455cad-f583-4a67-8d82-f13aa2fdd070" providerId="ADAL" clId="{EE4164A4-D971-4E2B-B658-4D9FBE6CFC7F}" dt="2024-07-14T22:18:31.926" v="6322" actId="1076"/>
          <ac:picMkLst>
            <pc:docMk/>
            <pc:sldMk cId="1266270478" sldId="659"/>
            <ac:picMk id="48" creationId="{D12A8FED-7FE0-8003-0A3F-C1CA56B783AB}"/>
          </ac:picMkLst>
        </pc:picChg>
        <pc:picChg chg="add mod">
          <ac:chgData name="Melih Guneri (Kratis)" userId="8e455cad-f583-4a67-8d82-f13aa2fdd070" providerId="ADAL" clId="{EE4164A4-D971-4E2B-B658-4D9FBE6CFC7F}" dt="2024-07-15T00:24:10.387" v="6903" actId="14100"/>
          <ac:picMkLst>
            <pc:docMk/>
            <pc:sldMk cId="1266270478" sldId="659"/>
            <ac:picMk id="51" creationId="{5AAC38AD-268D-C2B3-3407-C1D476C8FEC6}"/>
          </ac:picMkLst>
        </pc:picChg>
        <pc:cxnChg chg="add del mod">
          <ac:chgData name="Melih Guneri (Kratis)" userId="8e455cad-f583-4a67-8d82-f13aa2fdd070" providerId="ADAL" clId="{EE4164A4-D971-4E2B-B658-4D9FBE6CFC7F}" dt="2024-07-14T20:19:11.536" v="5620" actId="478"/>
          <ac:cxnSpMkLst>
            <pc:docMk/>
            <pc:sldMk cId="1266270478" sldId="659"/>
            <ac:cxnSpMk id="8" creationId="{37BA8AA2-99E9-BCDF-0102-528B9EF91EFF}"/>
          </ac:cxnSpMkLst>
        </pc:cxnChg>
        <pc:cxnChg chg="add del">
          <ac:chgData name="Melih Guneri (Kratis)" userId="8e455cad-f583-4a67-8d82-f13aa2fdd070" providerId="ADAL" clId="{EE4164A4-D971-4E2B-B658-4D9FBE6CFC7F}" dt="2024-07-14T21:35:09.872" v="5747" actId="478"/>
          <ac:cxnSpMkLst>
            <pc:docMk/>
            <pc:sldMk cId="1266270478" sldId="659"/>
            <ac:cxnSpMk id="11" creationId="{2C94904C-49D5-597F-C91E-79439E9E623A}"/>
          </ac:cxnSpMkLst>
        </pc:cxnChg>
        <pc:cxnChg chg="add del mod">
          <ac:chgData name="Melih Guneri (Kratis)" userId="8e455cad-f583-4a67-8d82-f13aa2fdd070" providerId="ADAL" clId="{EE4164A4-D971-4E2B-B658-4D9FBE6CFC7F}" dt="2024-07-14T21:35:11.595" v="5749" actId="478"/>
          <ac:cxnSpMkLst>
            <pc:docMk/>
            <pc:sldMk cId="1266270478" sldId="659"/>
            <ac:cxnSpMk id="17" creationId="{6AFBE828-A885-CBA2-D537-A8B530160DBD}"/>
          </ac:cxnSpMkLst>
        </pc:cxnChg>
        <pc:cxnChg chg="add del mod">
          <ac:chgData name="Melih Guneri (Kratis)" userId="8e455cad-f583-4a67-8d82-f13aa2fdd070" providerId="ADAL" clId="{EE4164A4-D971-4E2B-B658-4D9FBE6CFC7F}" dt="2024-07-14T21:35:10.805" v="5748" actId="478"/>
          <ac:cxnSpMkLst>
            <pc:docMk/>
            <pc:sldMk cId="1266270478" sldId="659"/>
            <ac:cxnSpMk id="21" creationId="{C575C945-A3F1-9A78-4623-7C1604EFEB5C}"/>
          </ac:cxnSpMkLst>
        </pc:cxnChg>
        <pc:cxnChg chg="add del mod">
          <ac:chgData name="Melih Guneri (Kratis)" userId="8e455cad-f583-4a67-8d82-f13aa2fdd070" providerId="ADAL" clId="{EE4164A4-D971-4E2B-B658-4D9FBE6CFC7F}" dt="2024-07-14T21:38:52.198" v="5770" actId="478"/>
          <ac:cxnSpMkLst>
            <pc:docMk/>
            <pc:sldMk cId="1266270478" sldId="659"/>
            <ac:cxnSpMk id="22" creationId="{B25C807C-0474-FB91-14E4-CDCE68AF0FE2}"/>
          </ac:cxnSpMkLst>
        </pc:cxnChg>
        <pc:cxnChg chg="add mod">
          <ac:chgData name="Melih Guneri (Kratis)" userId="8e455cad-f583-4a67-8d82-f13aa2fdd070" providerId="ADAL" clId="{EE4164A4-D971-4E2B-B658-4D9FBE6CFC7F}" dt="2024-07-15T00:23:11.789" v="6848" actId="14100"/>
          <ac:cxnSpMkLst>
            <pc:docMk/>
            <pc:sldMk cId="1266270478" sldId="659"/>
            <ac:cxnSpMk id="42" creationId="{855CC59B-7C7F-46A3-F3A1-795DDA323C6B}"/>
          </ac:cxnSpMkLst>
        </pc:cxnChg>
        <pc:cxnChg chg="add mod">
          <ac:chgData name="Melih Guneri (Kratis)" userId="8e455cad-f583-4a67-8d82-f13aa2fdd070" providerId="ADAL" clId="{EE4164A4-D971-4E2B-B658-4D9FBE6CFC7F}" dt="2024-07-15T09:43:55.646" v="7187" actId="1035"/>
          <ac:cxnSpMkLst>
            <pc:docMk/>
            <pc:sldMk cId="1266270478" sldId="659"/>
            <ac:cxnSpMk id="56" creationId="{F5F2E43A-9BC4-E187-1349-4ADCA50B107C}"/>
          </ac:cxnSpMkLst>
        </pc:cxnChg>
      </pc:sldChg>
      <pc:sldChg chg="modSp add mod">
        <pc:chgData name="Melih Guneri (Kratis)" userId="8e455cad-f583-4a67-8d82-f13aa2fdd070" providerId="ADAL" clId="{EE4164A4-D971-4E2B-B658-4D9FBE6CFC7F}" dt="2024-07-15T12:01:17.427" v="7488" actId="14"/>
        <pc:sldMkLst>
          <pc:docMk/>
          <pc:sldMk cId="844784996" sldId="660"/>
        </pc:sldMkLst>
        <pc:spChg chg="mod">
          <ac:chgData name="Melih Guneri (Kratis)" userId="8e455cad-f583-4a67-8d82-f13aa2fdd070" providerId="ADAL" clId="{EE4164A4-D971-4E2B-B658-4D9FBE6CFC7F}" dt="2024-07-15T12:01:17.427" v="7488" actId="14"/>
          <ac:spMkLst>
            <pc:docMk/>
            <pc:sldMk cId="844784996" sldId="660"/>
            <ac:spMk id="10" creationId="{119D9923-572F-2E1F-AFD6-C4B2E8750338}"/>
          </ac:spMkLst>
        </pc:spChg>
      </pc:sldChg>
      <pc:sldChg chg="addSp delSp modSp add mod">
        <pc:chgData name="Melih Guneri (Kratis)" userId="8e455cad-f583-4a67-8d82-f13aa2fdd070" providerId="ADAL" clId="{EE4164A4-D971-4E2B-B658-4D9FBE6CFC7F}" dt="2024-07-15T12:41:50.665" v="8210" actId="1076"/>
        <pc:sldMkLst>
          <pc:docMk/>
          <pc:sldMk cId="3805674295" sldId="661"/>
        </pc:sldMkLst>
        <pc:spChg chg="add mod">
          <ac:chgData name="Melih Guneri (Kratis)" userId="8e455cad-f583-4a67-8d82-f13aa2fdd070" providerId="ADAL" clId="{EE4164A4-D971-4E2B-B658-4D9FBE6CFC7F}" dt="2024-07-15T12:16:40.286" v="7585" actId="20577"/>
          <ac:spMkLst>
            <pc:docMk/>
            <pc:sldMk cId="3805674295" sldId="661"/>
            <ac:spMk id="5" creationId="{E4BFF616-6330-D13B-7965-348F6D51AD1C}"/>
          </ac:spMkLst>
        </pc:spChg>
        <pc:spChg chg="add mod">
          <ac:chgData name="Melih Guneri (Kratis)" userId="8e455cad-f583-4a67-8d82-f13aa2fdd070" providerId="ADAL" clId="{EE4164A4-D971-4E2B-B658-4D9FBE6CFC7F}" dt="2024-07-15T12:16:43.303" v="7587" actId="20577"/>
          <ac:spMkLst>
            <pc:docMk/>
            <pc:sldMk cId="3805674295" sldId="661"/>
            <ac:spMk id="7" creationId="{90DBDEC8-B1BB-3CA0-6FF8-8201E63E8A5C}"/>
          </ac:spMkLst>
        </pc:spChg>
        <pc:spChg chg="mod">
          <ac:chgData name="Melih Guneri (Kratis)" userId="8e455cad-f583-4a67-8d82-f13aa2fdd070" providerId="ADAL" clId="{EE4164A4-D971-4E2B-B658-4D9FBE6CFC7F}" dt="2024-07-15T12:30:11.952" v="8039"/>
          <ac:spMkLst>
            <pc:docMk/>
            <pc:sldMk cId="3805674295" sldId="661"/>
            <ac:spMk id="10" creationId="{119D9923-572F-2E1F-AFD6-C4B2E8750338}"/>
          </ac:spMkLst>
        </pc:spChg>
        <pc:spChg chg="add mod">
          <ac:chgData name="Melih Guneri (Kratis)" userId="8e455cad-f583-4a67-8d82-f13aa2fdd070" providerId="ADAL" clId="{EE4164A4-D971-4E2B-B658-4D9FBE6CFC7F}" dt="2024-07-15T12:41:50.665" v="8210" actId="1076"/>
          <ac:spMkLst>
            <pc:docMk/>
            <pc:sldMk cId="3805674295" sldId="661"/>
            <ac:spMk id="17" creationId="{2A924C3E-E5B8-D829-51D5-4B22501B9911}"/>
          </ac:spMkLst>
        </pc:spChg>
        <pc:picChg chg="add mod">
          <ac:chgData name="Melih Guneri (Kratis)" userId="8e455cad-f583-4a67-8d82-f13aa2fdd070" providerId="ADAL" clId="{EE4164A4-D971-4E2B-B658-4D9FBE6CFC7F}" dt="2024-07-15T12:15:18.798" v="7529" actId="1076"/>
          <ac:picMkLst>
            <pc:docMk/>
            <pc:sldMk cId="3805674295" sldId="661"/>
            <ac:picMk id="2" creationId="{CF28EA2D-FE0A-4B9D-BCBE-52A69C67A23E}"/>
          </ac:picMkLst>
        </pc:picChg>
        <pc:picChg chg="add mod">
          <ac:chgData name="Melih Guneri (Kratis)" userId="8e455cad-f583-4a67-8d82-f13aa2fdd070" providerId="ADAL" clId="{EE4164A4-D971-4E2B-B658-4D9FBE6CFC7F}" dt="2024-07-15T12:15:21.976" v="7530" actId="1076"/>
          <ac:picMkLst>
            <pc:docMk/>
            <pc:sldMk cId="3805674295" sldId="661"/>
            <ac:picMk id="4" creationId="{4A0B4070-0AA5-4E24-8747-3A632DE6E6D5}"/>
          </ac:picMkLst>
        </pc:picChg>
        <pc:picChg chg="add del mod">
          <ac:chgData name="Melih Guneri (Kratis)" userId="8e455cad-f583-4a67-8d82-f13aa2fdd070" providerId="ADAL" clId="{EE4164A4-D971-4E2B-B658-4D9FBE6CFC7F}" dt="2024-07-15T12:31:06.405" v="8041" actId="478"/>
          <ac:picMkLst>
            <pc:docMk/>
            <pc:sldMk cId="3805674295" sldId="661"/>
            <ac:picMk id="9" creationId="{BA01BA27-212B-5EC1-5900-FDC99049C87A}"/>
          </ac:picMkLst>
        </pc:picChg>
        <pc:picChg chg="add mod">
          <ac:chgData name="Melih Guneri (Kratis)" userId="8e455cad-f583-4a67-8d82-f13aa2fdd070" providerId="ADAL" clId="{EE4164A4-D971-4E2B-B658-4D9FBE6CFC7F}" dt="2024-07-15T12:31:34.956" v="8053" actId="1035"/>
          <ac:picMkLst>
            <pc:docMk/>
            <pc:sldMk cId="3805674295" sldId="661"/>
            <ac:picMk id="12" creationId="{F1B536F5-51E6-F689-9BC5-BA1BC1B91450}"/>
          </ac:picMkLst>
        </pc:picChg>
        <pc:picChg chg="add del mod">
          <ac:chgData name="Melih Guneri (Kratis)" userId="8e455cad-f583-4a67-8d82-f13aa2fdd070" providerId="ADAL" clId="{EE4164A4-D971-4E2B-B658-4D9FBE6CFC7F}" dt="2024-07-15T12:31:06.967" v="8042" actId="478"/>
          <ac:picMkLst>
            <pc:docMk/>
            <pc:sldMk cId="3805674295" sldId="661"/>
            <ac:picMk id="14" creationId="{ACDB1A17-64C1-4363-82B4-2002953C16A2}"/>
          </ac:picMkLst>
        </pc:picChg>
        <pc:picChg chg="add mod">
          <ac:chgData name="Melih Guneri (Kratis)" userId="8e455cad-f583-4a67-8d82-f13aa2fdd070" providerId="ADAL" clId="{EE4164A4-D971-4E2B-B658-4D9FBE6CFC7F}" dt="2024-07-15T12:31:47.336" v="8061" actId="1036"/>
          <ac:picMkLst>
            <pc:docMk/>
            <pc:sldMk cId="3805674295" sldId="661"/>
            <ac:picMk id="16" creationId="{AA85DE95-7C0F-A62F-6D8E-A8491F4C203B}"/>
          </ac:picMkLst>
        </pc:picChg>
        <pc:picChg chg="add mod">
          <ac:chgData name="Melih Guneri (Kratis)" userId="8e455cad-f583-4a67-8d82-f13aa2fdd070" providerId="ADAL" clId="{EE4164A4-D971-4E2B-B658-4D9FBE6CFC7F}" dt="2024-07-15T12:31:28.955" v="8048" actId="14100"/>
          <ac:picMkLst>
            <pc:docMk/>
            <pc:sldMk cId="3805674295" sldId="661"/>
            <ac:picMk id="19" creationId="{3739F9DB-B906-E057-DD23-863AFC8E74B4}"/>
          </ac:picMkLst>
        </pc:picChg>
      </pc:sldChg>
      <pc:sldChg chg="add">
        <pc:chgData name="Melih Guneri (Kratis)" userId="8e455cad-f583-4a67-8d82-f13aa2fdd070" providerId="ADAL" clId="{EE4164A4-D971-4E2B-B658-4D9FBE6CFC7F}" dt="2024-07-15T12:13:27" v="7517"/>
        <pc:sldMkLst>
          <pc:docMk/>
          <pc:sldMk cId="1724361985" sldId="662"/>
        </pc:sldMkLst>
      </pc:sldChg>
      <pc:sldChg chg="addSp delSp modSp add mod">
        <pc:chgData name="Melih Guneri (Kratis)" userId="8e455cad-f583-4a67-8d82-f13aa2fdd070" providerId="ADAL" clId="{EE4164A4-D971-4E2B-B658-4D9FBE6CFC7F}" dt="2024-07-15T13:22:22.941" v="9003" actId="20577"/>
        <pc:sldMkLst>
          <pc:docMk/>
          <pc:sldMk cId="2133032495" sldId="663"/>
        </pc:sldMkLst>
        <pc:spChg chg="add mod">
          <ac:chgData name="Melih Guneri (Kratis)" userId="8e455cad-f583-4a67-8d82-f13aa2fdd070" providerId="ADAL" clId="{EE4164A4-D971-4E2B-B658-4D9FBE6CFC7F}" dt="2024-07-15T12:56:21.760" v="8467" actId="20577"/>
          <ac:spMkLst>
            <pc:docMk/>
            <pc:sldMk cId="2133032495" sldId="663"/>
            <ac:spMk id="4" creationId="{46E47A3F-2AED-2C80-4EBA-C4101E93E2D8}"/>
          </ac:spMkLst>
        </pc:spChg>
        <pc:spChg chg="add mod">
          <ac:chgData name="Melih Guneri (Kratis)" userId="8e455cad-f583-4a67-8d82-f13aa2fdd070" providerId="ADAL" clId="{EE4164A4-D971-4E2B-B658-4D9FBE6CFC7F}" dt="2024-07-15T12:48:10.907" v="8265" actId="1038"/>
          <ac:spMkLst>
            <pc:docMk/>
            <pc:sldMk cId="2133032495" sldId="663"/>
            <ac:spMk id="5" creationId="{2A0910CC-534B-1E03-D4F2-79AF287C9201}"/>
          </ac:spMkLst>
        </pc:spChg>
        <pc:spChg chg="mod">
          <ac:chgData name="Melih Guneri (Kratis)" userId="8e455cad-f583-4a67-8d82-f13aa2fdd070" providerId="ADAL" clId="{EE4164A4-D971-4E2B-B658-4D9FBE6CFC7F}" dt="2024-07-15T13:22:22.941" v="9003" actId="20577"/>
          <ac:spMkLst>
            <pc:docMk/>
            <pc:sldMk cId="2133032495" sldId="663"/>
            <ac:spMk id="10" creationId="{119D9923-572F-2E1F-AFD6-C4B2E8750338}"/>
          </ac:spMkLst>
        </pc:spChg>
        <pc:spChg chg="add mod">
          <ac:chgData name="Melih Guneri (Kratis)" userId="8e455cad-f583-4a67-8d82-f13aa2fdd070" providerId="ADAL" clId="{EE4164A4-D971-4E2B-B658-4D9FBE6CFC7F}" dt="2024-07-15T12:49:07.400" v="8369" actId="20577"/>
          <ac:spMkLst>
            <pc:docMk/>
            <pc:sldMk cId="2133032495" sldId="663"/>
            <ac:spMk id="12" creationId="{F1693DA9-3E13-06C9-2C9A-841941A4D0A1}"/>
          </ac:spMkLst>
        </pc:spChg>
        <pc:spChg chg="add mod">
          <ac:chgData name="Melih Guneri (Kratis)" userId="8e455cad-f583-4a67-8d82-f13aa2fdd070" providerId="ADAL" clId="{EE4164A4-D971-4E2B-B658-4D9FBE6CFC7F}" dt="2024-07-15T12:49:47.994" v="8374" actId="20577"/>
          <ac:spMkLst>
            <pc:docMk/>
            <pc:sldMk cId="2133032495" sldId="663"/>
            <ac:spMk id="15" creationId="{F1A119C0-D321-453B-5987-CF72096298FE}"/>
          </ac:spMkLst>
        </pc:spChg>
        <pc:spChg chg="add mod">
          <ac:chgData name="Melih Guneri (Kratis)" userId="8e455cad-f583-4a67-8d82-f13aa2fdd070" providerId="ADAL" clId="{EE4164A4-D971-4E2B-B658-4D9FBE6CFC7F}" dt="2024-07-15T12:52:46.086" v="8411" actId="14100"/>
          <ac:spMkLst>
            <pc:docMk/>
            <pc:sldMk cId="2133032495" sldId="663"/>
            <ac:spMk id="24" creationId="{78F6B4DB-8EA8-FF8F-8A70-DAC7CE8EC26C}"/>
          </ac:spMkLst>
        </pc:spChg>
        <pc:picChg chg="add mod">
          <ac:chgData name="Melih Guneri (Kratis)" userId="8e455cad-f583-4a67-8d82-f13aa2fdd070" providerId="ADAL" clId="{EE4164A4-D971-4E2B-B658-4D9FBE6CFC7F}" dt="2024-07-15T12:48:10.907" v="8265" actId="1038"/>
          <ac:picMkLst>
            <pc:docMk/>
            <pc:sldMk cId="2133032495" sldId="663"/>
            <ac:picMk id="2" creationId="{09ADA8F7-5D27-46D5-904D-0DF041ABF023}"/>
          </ac:picMkLst>
        </pc:picChg>
        <pc:picChg chg="add mod">
          <ac:chgData name="Melih Guneri (Kratis)" userId="8e455cad-f583-4a67-8d82-f13aa2fdd070" providerId="ADAL" clId="{EE4164A4-D971-4E2B-B658-4D9FBE6CFC7F}" dt="2024-07-15T12:48:10.907" v="8265" actId="1038"/>
          <ac:picMkLst>
            <pc:docMk/>
            <pc:sldMk cId="2133032495" sldId="663"/>
            <ac:picMk id="8" creationId="{1D4B6031-2E1A-0555-A84F-98A1448A3EDD}"/>
          </ac:picMkLst>
        </pc:picChg>
        <pc:picChg chg="add mod">
          <ac:chgData name="Melih Guneri (Kratis)" userId="8e455cad-f583-4a67-8d82-f13aa2fdd070" providerId="ADAL" clId="{EE4164A4-D971-4E2B-B658-4D9FBE6CFC7F}" dt="2024-07-15T12:48:51.919" v="8329" actId="14100"/>
          <ac:picMkLst>
            <pc:docMk/>
            <pc:sldMk cId="2133032495" sldId="663"/>
            <ac:picMk id="11" creationId="{78A8E71F-B2BE-5661-7429-F3692E376A30}"/>
          </ac:picMkLst>
        </pc:picChg>
        <pc:picChg chg="add mod">
          <ac:chgData name="Melih Guneri (Kratis)" userId="8e455cad-f583-4a67-8d82-f13aa2fdd070" providerId="ADAL" clId="{EE4164A4-D971-4E2B-B658-4D9FBE6CFC7F}" dt="2024-07-15T12:49:28.353" v="8371" actId="1076"/>
          <ac:picMkLst>
            <pc:docMk/>
            <pc:sldMk cId="2133032495" sldId="663"/>
            <ac:picMk id="14" creationId="{6B5FEF3A-B343-FF1A-A21C-DE8A689FFC00}"/>
          </ac:picMkLst>
        </pc:picChg>
        <pc:picChg chg="add del mod">
          <ac:chgData name="Melih Guneri (Kratis)" userId="8e455cad-f583-4a67-8d82-f13aa2fdd070" providerId="ADAL" clId="{EE4164A4-D971-4E2B-B658-4D9FBE6CFC7F}" dt="2024-07-15T12:51:06.169" v="8389" actId="478"/>
          <ac:picMkLst>
            <pc:docMk/>
            <pc:sldMk cId="2133032495" sldId="663"/>
            <ac:picMk id="17" creationId="{54AF4181-2443-73F3-67D8-888EF8EB4023}"/>
          </ac:picMkLst>
        </pc:picChg>
        <pc:picChg chg="add del mod">
          <ac:chgData name="Melih Guneri (Kratis)" userId="8e455cad-f583-4a67-8d82-f13aa2fdd070" providerId="ADAL" clId="{EE4164A4-D971-4E2B-B658-4D9FBE6CFC7F}" dt="2024-07-15T12:51:42.219" v="8396" actId="478"/>
          <ac:picMkLst>
            <pc:docMk/>
            <pc:sldMk cId="2133032495" sldId="663"/>
            <ac:picMk id="19" creationId="{F0EE9F9C-5FA5-B353-0D7D-29F5F5B0FDB5}"/>
          </ac:picMkLst>
        </pc:picChg>
        <pc:picChg chg="add mod">
          <ac:chgData name="Melih Guneri (Kratis)" userId="8e455cad-f583-4a67-8d82-f13aa2fdd070" providerId="ADAL" clId="{EE4164A4-D971-4E2B-B658-4D9FBE6CFC7F}" dt="2024-07-15T12:52:34.632" v="8406" actId="14100"/>
          <ac:picMkLst>
            <pc:docMk/>
            <pc:sldMk cId="2133032495" sldId="663"/>
            <ac:picMk id="21" creationId="{31F91772-692E-5E0C-B0D5-32D5B08CE0E8}"/>
          </ac:picMkLst>
        </pc:picChg>
        <pc:picChg chg="add mod">
          <ac:chgData name="Melih Guneri (Kratis)" userId="8e455cad-f583-4a67-8d82-f13aa2fdd070" providerId="ADAL" clId="{EE4164A4-D971-4E2B-B658-4D9FBE6CFC7F}" dt="2024-07-15T12:52:01.084" v="8404" actId="1038"/>
          <ac:picMkLst>
            <pc:docMk/>
            <pc:sldMk cId="2133032495" sldId="663"/>
            <ac:picMk id="23" creationId="{77D3F4A0-4D6F-99F7-07F9-C00E86F6660F}"/>
          </ac:picMkLst>
        </pc:picChg>
      </pc:sldChg>
      <pc:sldChg chg="addSp delSp modSp add mod">
        <pc:chgData name="Melih Guneri (Kratis)" userId="8e455cad-f583-4a67-8d82-f13aa2fdd070" providerId="ADAL" clId="{EE4164A4-D971-4E2B-B658-4D9FBE6CFC7F}" dt="2024-07-15T12:59:27.918" v="8533" actId="20577"/>
        <pc:sldMkLst>
          <pc:docMk/>
          <pc:sldMk cId="1270881008" sldId="664"/>
        </pc:sldMkLst>
        <pc:spChg chg="del">
          <ac:chgData name="Melih Guneri (Kratis)" userId="8e455cad-f583-4a67-8d82-f13aa2fdd070" providerId="ADAL" clId="{EE4164A4-D971-4E2B-B658-4D9FBE6CFC7F}" dt="2024-07-15T12:53:33.776" v="8413" actId="478"/>
          <ac:spMkLst>
            <pc:docMk/>
            <pc:sldMk cId="1270881008" sldId="664"/>
            <ac:spMk id="4" creationId="{46E47A3F-2AED-2C80-4EBA-C4101E93E2D8}"/>
          </ac:spMkLst>
        </pc:spChg>
        <pc:spChg chg="del">
          <ac:chgData name="Melih Guneri (Kratis)" userId="8e455cad-f583-4a67-8d82-f13aa2fdd070" providerId="ADAL" clId="{EE4164A4-D971-4E2B-B658-4D9FBE6CFC7F}" dt="2024-07-15T12:53:33.776" v="8413" actId="478"/>
          <ac:spMkLst>
            <pc:docMk/>
            <pc:sldMk cId="1270881008" sldId="664"/>
            <ac:spMk id="5" creationId="{2A0910CC-534B-1E03-D4F2-79AF287C9201}"/>
          </ac:spMkLst>
        </pc:spChg>
        <pc:spChg chg="mod">
          <ac:chgData name="Melih Guneri (Kratis)" userId="8e455cad-f583-4a67-8d82-f13aa2fdd070" providerId="ADAL" clId="{EE4164A4-D971-4E2B-B658-4D9FBE6CFC7F}" dt="2024-07-15T12:59:27.918" v="8533" actId="20577"/>
          <ac:spMkLst>
            <pc:docMk/>
            <pc:sldMk cId="1270881008" sldId="664"/>
            <ac:spMk id="10" creationId="{119D9923-572F-2E1F-AFD6-C4B2E8750338}"/>
          </ac:spMkLst>
        </pc:spChg>
        <pc:spChg chg="del">
          <ac:chgData name="Melih Guneri (Kratis)" userId="8e455cad-f583-4a67-8d82-f13aa2fdd070" providerId="ADAL" clId="{EE4164A4-D971-4E2B-B658-4D9FBE6CFC7F}" dt="2024-07-15T12:53:41.363" v="8417" actId="478"/>
          <ac:spMkLst>
            <pc:docMk/>
            <pc:sldMk cId="1270881008" sldId="664"/>
            <ac:spMk id="12" creationId="{F1693DA9-3E13-06C9-2C9A-841941A4D0A1}"/>
          </ac:spMkLst>
        </pc:spChg>
        <pc:spChg chg="add mod">
          <ac:chgData name="Melih Guneri (Kratis)" userId="8e455cad-f583-4a67-8d82-f13aa2fdd070" providerId="ADAL" clId="{EE4164A4-D971-4E2B-B658-4D9FBE6CFC7F}" dt="2024-07-15T12:56:14.012" v="8466" actId="20577"/>
          <ac:spMkLst>
            <pc:docMk/>
            <pc:sldMk cId="1270881008" sldId="664"/>
            <ac:spMk id="13" creationId="{C8665920-79B3-9427-33EE-87670AA38CF6}"/>
          </ac:spMkLst>
        </pc:spChg>
        <pc:spChg chg="del">
          <ac:chgData name="Melih Guneri (Kratis)" userId="8e455cad-f583-4a67-8d82-f13aa2fdd070" providerId="ADAL" clId="{EE4164A4-D971-4E2B-B658-4D9FBE6CFC7F}" dt="2024-07-15T12:53:41.363" v="8417" actId="478"/>
          <ac:spMkLst>
            <pc:docMk/>
            <pc:sldMk cId="1270881008" sldId="664"/>
            <ac:spMk id="15" creationId="{F1A119C0-D321-453B-5987-CF72096298FE}"/>
          </ac:spMkLst>
        </pc:spChg>
        <pc:spChg chg="del">
          <ac:chgData name="Melih Guneri (Kratis)" userId="8e455cad-f583-4a67-8d82-f13aa2fdd070" providerId="ADAL" clId="{EE4164A4-D971-4E2B-B658-4D9FBE6CFC7F}" dt="2024-07-15T12:53:36.091" v="8414" actId="478"/>
          <ac:spMkLst>
            <pc:docMk/>
            <pc:sldMk cId="1270881008" sldId="664"/>
            <ac:spMk id="24" creationId="{78F6B4DB-8EA8-FF8F-8A70-DAC7CE8EC26C}"/>
          </ac:spMkLst>
        </pc:spChg>
        <pc:picChg chg="del">
          <ac:chgData name="Melih Guneri (Kratis)" userId="8e455cad-f583-4a67-8d82-f13aa2fdd070" providerId="ADAL" clId="{EE4164A4-D971-4E2B-B658-4D9FBE6CFC7F}" dt="2024-07-15T12:53:33.776" v="8413" actId="478"/>
          <ac:picMkLst>
            <pc:docMk/>
            <pc:sldMk cId="1270881008" sldId="664"/>
            <ac:picMk id="2" creationId="{09ADA8F7-5D27-46D5-904D-0DF041ABF023}"/>
          </ac:picMkLst>
        </pc:picChg>
        <pc:picChg chg="del">
          <ac:chgData name="Melih Guneri (Kratis)" userId="8e455cad-f583-4a67-8d82-f13aa2fdd070" providerId="ADAL" clId="{EE4164A4-D971-4E2B-B658-4D9FBE6CFC7F}" dt="2024-07-15T12:53:33.776" v="8413" actId="478"/>
          <ac:picMkLst>
            <pc:docMk/>
            <pc:sldMk cId="1270881008" sldId="664"/>
            <ac:picMk id="8" creationId="{1D4B6031-2E1A-0555-A84F-98A1448A3EDD}"/>
          </ac:picMkLst>
        </pc:picChg>
        <pc:picChg chg="add mod">
          <ac:chgData name="Melih Guneri (Kratis)" userId="8e455cad-f583-4a67-8d82-f13aa2fdd070" providerId="ADAL" clId="{EE4164A4-D971-4E2B-B658-4D9FBE6CFC7F}" dt="2024-07-15T12:55:40.810" v="8446" actId="14100"/>
          <ac:picMkLst>
            <pc:docMk/>
            <pc:sldMk cId="1270881008" sldId="664"/>
            <ac:picMk id="9" creationId="{46011589-6F1D-F5B3-7DF0-4E1370E5C959}"/>
          </ac:picMkLst>
        </pc:picChg>
        <pc:picChg chg="del">
          <ac:chgData name="Melih Guneri (Kratis)" userId="8e455cad-f583-4a67-8d82-f13aa2fdd070" providerId="ADAL" clId="{EE4164A4-D971-4E2B-B658-4D9FBE6CFC7F}" dt="2024-07-15T12:53:37.079" v="8415" actId="478"/>
          <ac:picMkLst>
            <pc:docMk/>
            <pc:sldMk cId="1270881008" sldId="664"/>
            <ac:picMk id="11" creationId="{78A8E71F-B2BE-5661-7429-F3692E376A30}"/>
          </ac:picMkLst>
        </pc:picChg>
        <pc:picChg chg="del">
          <ac:chgData name="Melih Guneri (Kratis)" userId="8e455cad-f583-4a67-8d82-f13aa2fdd070" providerId="ADAL" clId="{EE4164A4-D971-4E2B-B658-4D9FBE6CFC7F}" dt="2024-07-15T12:53:41.363" v="8417" actId="478"/>
          <ac:picMkLst>
            <pc:docMk/>
            <pc:sldMk cId="1270881008" sldId="664"/>
            <ac:picMk id="14" creationId="{6B5FEF3A-B343-FF1A-A21C-DE8A689FFC00}"/>
          </ac:picMkLst>
        </pc:picChg>
        <pc:picChg chg="add del mod">
          <ac:chgData name="Melih Guneri (Kratis)" userId="8e455cad-f583-4a67-8d82-f13aa2fdd070" providerId="ADAL" clId="{EE4164A4-D971-4E2B-B658-4D9FBE6CFC7F}" dt="2024-07-15T12:57:55.630" v="8479" actId="478"/>
          <ac:picMkLst>
            <pc:docMk/>
            <pc:sldMk cId="1270881008" sldId="664"/>
            <ac:picMk id="17" creationId="{2C7F3CCC-5B48-AD75-63E8-15D406DC2F08}"/>
          </ac:picMkLst>
        </pc:picChg>
        <pc:picChg chg="add mod">
          <ac:chgData name="Melih Guneri (Kratis)" userId="8e455cad-f583-4a67-8d82-f13aa2fdd070" providerId="ADAL" clId="{EE4164A4-D971-4E2B-B658-4D9FBE6CFC7F}" dt="2024-07-15T12:58:03.966" v="8482" actId="1076"/>
          <ac:picMkLst>
            <pc:docMk/>
            <pc:sldMk cId="1270881008" sldId="664"/>
            <ac:picMk id="19" creationId="{21CD7DE4-579C-0C79-7FAD-8E9D1D1132F2}"/>
          </ac:picMkLst>
        </pc:picChg>
        <pc:picChg chg="del">
          <ac:chgData name="Melih Guneri (Kratis)" userId="8e455cad-f583-4a67-8d82-f13aa2fdd070" providerId="ADAL" clId="{EE4164A4-D971-4E2B-B658-4D9FBE6CFC7F}" dt="2024-07-15T12:53:36.091" v="8414" actId="478"/>
          <ac:picMkLst>
            <pc:docMk/>
            <pc:sldMk cId="1270881008" sldId="664"/>
            <ac:picMk id="21" creationId="{31F91772-692E-5E0C-B0D5-32D5B08CE0E8}"/>
          </ac:picMkLst>
        </pc:picChg>
        <pc:picChg chg="add mod">
          <ac:chgData name="Melih Guneri (Kratis)" userId="8e455cad-f583-4a67-8d82-f13aa2fdd070" providerId="ADAL" clId="{EE4164A4-D971-4E2B-B658-4D9FBE6CFC7F}" dt="2024-07-15T12:58:00.155" v="8481" actId="14100"/>
          <ac:picMkLst>
            <pc:docMk/>
            <pc:sldMk cId="1270881008" sldId="664"/>
            <ac:picMk id="22" creationId="{A38DFCAD-D112-8473-60C2-451AA8C543CF}"/>
          </ac:picMkLst>
        </pc:picChg>
        <pc:picChg chg="del">
          <ac:chgData name="Melih Guneri (Kratis)" userId="8e455cad-f583-4a67-8d82-f13aa2fdd070" providerId="ADAL" clId="{EE4164A4-D971-4E2B-B658-4D9FBE6CFC7F}" dt="2024-07-15T12:53:36.091" v="8414" actId="478"/>
          <ac:picMkLst>
            <pc:docMk/>
            <pc:sldMk cId="1270881008" sldId="664"/>
            <ac:picMk id="23" creationId="{77D3F4A0-4D6F-99F7-07F9-C00E86F6660F}"/>
          </ac:picMkLst>
        </pc:picChg>
      </pc:sldChg>
      <pc:sldChg chg="delSp modSp add mod">
        <pc:chgData name="Melih Guneri (Kratis)" userId="8e455cad-f583-4a67-8d82-f13aa2fdd070" providerId="ADAL" clId="{EE4164A4-D971-4E2B-B658-4D9FBE6CFC7F}" dt="2024-07-15T13:22:37.409" v="9004" actId="20577"/>
        <pc:sldMkLst>
          <pc:docMk/>
          <pc:sldMk cId="3754394055" sldId="665"/>
        </pc:sldMkLst>
        <pc:spChg chg="mod">
          <ac:chgData name="Melih Guneri (Kratis)" userId="8e455cad-f583-4a67-8d82-f13aa2fdd070" providerId="ADAL" clId="{EE4164A4-D971-4E2B-B658-4D9FBE6CFC7F}" dt="2024-07-15T13:22:37.409" v="9004" actId="20577"/>
          <ac:spMkLst>
            <pc:docMk/>
            <pc:sldMk cId="3754394055" sldId="665"/>
            <ac:spMk id="10" creationId="{119D9923-572F-2E1F-AFD6-C4B2E8750338}"/>
          </ac:spMkLst>
        </pc:spChg>
        <pc:spChg chg="del">
          <ac:chgData name="Melih Guneri (Kratis)" userId="8e455cad-f583-4a67-8d82-f13aa2fdd070" providerId="ADAL" clId="{EE4164A4-D971-4E2B-B658-4D9FBE6CFC7F}" dt="2024-07-15T13:00:30.033" v="8564" actId="478"/>
          <ac:spMkLst>
            <pc:docMk/>
            <pc:sldMk cId="3754394055" sldId="665"/>
            <ac:spMk id="13" creationId="{C8665920-79B3-9427-33EE-87670AA38CF6}"/>
          </ac:spMkLst>
        </pc:spChg>
        <pc:picChg chg="del">
          <ac:chgData name="Melih Guneri (Kratis)" userId="8e455cad-f583-4a67-8d82-f13aa2fdd070" providerId="ADAL" clId="{EE4164A4-D971-4E2B-B658-4D9FBE6CFC7F}" dt="2024-07-15T13:00:30.033" v="8564" actId="478"/>
          <ac:picMkLst>
            <pc:docMk/>
            <pc:sldMk cId="3754394055" sldId="665"/>
            <ac:picMk id="9" creationId="{46011589-6F1D-F5B3-7DF0-4E1370E5C959}"/>
          </ac:picMkLst>
        </pc:picChg>
        <pc:picChg chg="del">
          <ac:chgData name="Melih Guneri (Kratis)" userId="8e455cad-f583-4a67-8d82-f13aa2fdd070" providerId="ADAL" clId="{EE4164A4-D971-4E2B-B658-4D9FBE6CFC7F}" dt="2024-07-15T13:00:30.033" v="8564" actId="478"/>
          <ac:picMkLst>
            <pc:docMk/>
            <pc:sldMk cId="3754394055" sldId="665"/>
            <ac:picMk id="19" creationId="{21CD7DE4-579C-0C79-7FAD-8E9D1D1132F2}"/>
          </ac:picMkLst>
        </pc:picChg>
        <pc:picChg chg="del">
          <ac:chgData name="Melih Guneri (Kratis)" userId="8e455cad-f583-4a67-8d82-f13aa2fdd070" providerId="ADAL" clId="{EE4164A4-D971-4E2B-B658-4D9FBE6CFC7F}" dt="2024-07-15T13:00:30.033" v="8564" actId="478"/>
          <ac:picMkLst>
            <pc:docMk/>
            <pc:sldMk cId="3754394055" sldId="665"/>
            <ac:picMk id="22" creationId="{A38DFCAD-D112-8473-60C2-451AA8C543CF}"/>
          </ac:picMkLst>
        </pc:picChg>
      </pc:sldChg>
      <pc:sldChg chg="add del">
        <pc:chgData name="Melih Guneri (Kratis)" userId="8e455cad-f583-4a67-8d82-f13aa2fdd070" providerId="ADAL" clId="{EE4164A4-D971-4E2B-B658-4D9FBE6CFC7F}" dt="2024-07-15T14:26:04.549" v="9185" actId="47"/>
        <pc:sldMkLst>
          <pc:docMk/>
          <pc:sldMk cId="1528279266" sldId="666"/>
        </pc:sldMkLst>
      </pc:sldChg>
      <pc:sldChg chg="addSp delSp modSp add mod">
        <pc:chgData name="Melih Guneri (Kratis)" userId="8e455cad-f583-4a67-8d82-f13aa2fdd070" providerId="ADAL" clId="{EE4164A4-D971-4E2B-B658-4D9FBE6CFC7F}" dt="2024-07-15T14:57:11.742" v="9742" actId="1036"/>
        <pc:sldMkLst>
          <pc:docMk/>
          <pc:sldMk cId="3795363775" sldId="667"/>
        </pc:sldMkLst>
        <pc:spChg chg="add del">
          <ac:chgData name="Melih Guneri (Kratis)" userId="8e455cad-f583-4a67-8d82-f13aa2fdd070" providerId="ADAL" clId="{EE4164A4-D971-4E2B-B658-4D9FBE6CFC7F}" dt="2024-07-15T14:28:16.241" v="9255" actId="478"/>
          <ac:spMkLst>
            <pc:docMk/>
            <pc:sldMk cId="3795363775" sldId="667"/>
            <ac:spMk id="5" creationId="{67FF70FE-583B-4D8D-82BF-29775F3CEA02}"/>
          </ac:spMkLst>
        </pc:spChg>
        <pc:spChg chg="mod">
          <ac:chgData name="Melih Guneri (Kratis)" userId="8e455cad-f583-4a67-8d82-f13aa2fdd070" providerId="ADAL" clId="{EE4164A4-D971-4E2B-B658-4D9FBE6CFC7F}" dt="2024-07-15T14:37:50.969" v="9527" actId="20577"/>
          <ac:spMkLst>
            <pc:docMk/>
            <pc:sldMk cId="3795363775" sldId="667"/>
            <ac:spMk id="6" creationId="{29E73890-6BC8-F2CA-3EC5-4351E14C6447}"/>
          </ac:spMkLst>
        </pc:spChg>
        <pc:spChg chg="del">
          <ac:chgData name="Melih Guneri (Kratis)" userId="8e455cad-f583-4a67-8d82-f13aa2fdd070" providerId="ADAL" clId="{EE4164A4-D971-4E2B-B658-4D9FBE6CFC7F}" dt="2024-07-15T14:23:11.786" v="9064" actId="478"/>
          <ac:spMkLst>
            <pc:docMk/>
            <pc:sldMk cId="3795363775" sldId="667"/>
            <ac:spMk id="11" creationId="{2C0EBF9A-57CD-8A5C-4428-8ED4612F1060}"/>
          </ac:spMkLst>
        </pc:spChg>
        <pc:spChg chg="del">
          <ac:chgData name="Melih Guneri (Kratis)" userId="8e455cad-f583-4a67-8d82-f13aa2fdd070" providerId="ADAL" clId="{EE4164A4-D971-4E2B-B658-4D9FBE6CFC7F}" dt="2024-07-15T14:23:11.786" v="9064" actId="478"/>
          <ac:spMkLst>
            <pc:docMk/>
            <pc:sldMk cId="3795363775" sldId="667"/>
            <ac:spMk id="12" creationId="{75E63977-99B4-2430-C31B-2AB0B9227C77}"/>
          </ac:spMkLst>
        </pc:spChg>
        <pc:picChg chg="del">
          <ac:chgData name="Melih Guneri (Kratis)" userId="8e455cad-f583-4a67-8d82-f13aa2fdd070" providerId="ADAL" clId="{EE4164A4-D971-4E2B-B658-4D9FBE6CFC7F}" dt="2024-07-15T14:23:11.786" v="9064" actId="478"/>
          <ac:picMkLst>
            <pc:docMk/>
            <pc:sldMk cId="3795363775" sldId="667"/>
            <ac:picMk id="8" creationId="{D9DAFF1A-03E3-E7FE-DEC8-4F041BDB1C51}"/>
          </ac:picMkLst>
        </pc:picChg>
        <pc:picChg chg="add del mod">
          <ac:chgData name="Melih Guneri (Kratis)" userId="8e455cad-f583-4a67-8d82-f13aa2fdd070" providerId="ADAL" clId="{EE4164A4-D971-4E2B-B658-4D9FBE6CFC7F}" dt="2024-07-15T14:31:12.640" v="9261" actId="478"/>
          <ac:picMkLst>
            <pc:docMk/>
            <pc:sldMk cId="3795363775" sldId="667"/>
            <ac:picMk id="9" creationId="{C0D5AADA-056D-73AC-FB6C-E9A2D566CDC9}"/>
          </ac:picMkLst>
        </pc:picChg>
        <pc:picChg chg="del">
          <ac:chgData name="Melih Guneri (Kratis)" userId="8e455cad-f583-4a67-8d82-f13aa2fdd070" providerId="ADAL" clId="{EE4164A4-D971-4E2B-B658-4D9FBE6CFC7F}" dt="2024-07-15T14:23:11.786" v="9064" actId="478"/>
          <ac:picMkLst>
            <pc:docMk/>
            <pc:sldMk cId="3795363775" sldId="667"/>
            <ac:picMk id="10" creationId="{60253132-CA2A-D0EE-7AFA-98E17E8AB632}"/>
          </ac:picMkLst>
        </pc:picChg>
        <pc:picChg chg="add del mod">
          <ac:chgData name="Melih Guneri (Kratis)" userId="8e455cad-f583-4a67-8d82-f13aa2fdd070" providerId="ADAL" clId="{EE4164A4-D971-4E2B-B658-4D9FBE6CFC7F}" dt="2024-07-15T14:34:13.589" v="9281" actId="478"/>
          <ac:picMkLst>
            <pc:docMk/>
            <pc:sldMk cId="3795363775" sldId="667"/>
            <ac:picMk id="14" creationId="{416CCFEC-77A4-7AE5-3F66-2D081BB5AE65}"/>
          </ac:picMkLst>
        </pc:picChg>
        <pc:picChg chg="add del">
          <ac:chgData name="Melih Guneri (Kratis)" userId="8e455cad-f583-4a67-8d82-f13aa2fdd070" providerId="ADAL" clId="{EE4164A4-D971-4E2B-B658-4D9FBE6CFC7F}" dt="2024-07-15T14:34:20.408" v="9282" actId="478"/>
          <ac:picMkLst>
            <pc:docMk/>
            <pc:sldMk cId="3795363775" sldId="667"/>
            <ac:picMk id="16" creationId="{B206A364-541E-CB18-54C5-70D2C7237A04}"/>
          </ac:picMkLst>
        </pc:picChg>
        <pc:picChg chg="add mod">
          <ac:chgData name="Melih Guneri (Kratis)" userId="8e455cad-f583-4a67-8d82-f13aa2fdd070" providerId="ADAL" clId="{EE4164A4-D971-4E2B-B658-4D9FBE6CFC7F}" dt="2024-07-15T14:57:11.742" v="9742" actId="1036"/>
          <ac:picMkLst>
            <pc:docMk/>
            <pc:sldMk cId="3795363775" sldId="667"/>
            <ac:picMk id="18" creationId="{7997A3E8-EF93-AA55-2F45-7D38262729A2}"/>
          </ac:picMkLst>
        </pc:picChg>
        <pc:picChg chg="add mod">
          <ac:chgData name="Melih Guneri (Kratis)" userId="8e455cad-f583-4a67-8d82-f13aa2fdd070" providerId="ADAL" clId="{EE4164A4-D971-4E2B-B658-4D9FBE6CFC7F}" dt="2024-07-15T14:57:11.742" v="9742" actId="1036"/>
          <ac:picMkLst>
            <pc:docMk/>
            <pc:sldMk cId="3795363775" sldId="667"/>
            <ac:picMk id="20" creationId="{1DF7C1B0-1D6F-A351-B317-E1F88287669E}"/>
          </ac:picMkLst>
        </pc:picChg>
      </pc:sldChg>
      <pc:sldChg chg="modSp add del mod">
        <pc:chgData name="Melih Guneri (Kratis)" userId="8e455cad-f583-4a67-8d82-f13aa2fdd070" providerId="ADAL" clId="{EE4164A4-D971-4E2B-B658-4D9FBE6CFC7F}" dt="2024-07-15T14:38:27.224" v="9558" actId="47"/>
        <pc:sldMkLst>
          <pc:docMk/>
          <pc:sldMk cId="2719968109" sldId="668"/>
        </pc:sldMkLst>
        <pc:spChg chg="mod">
          <ac:chgData name="Melih Guneri (Kratis)" userId="8e455cad-f583-4a67-8d82-f13aa2fdd070" providerId="ADAL" clId="{EE4164A4-D971-4E2B-B658-4D9FBE6CFC7F}" dt="2024-07-15T14:36:57.097" v="9440" actId="20577"/>
          <ac:spMkLst>
            <pc:docMk/>
            <pc:sldMk cId="2719968109" sldId="668"/>
            <ac:spMk id="6" creationId="{29E73890-6BC8-F2CA-3EC5-4351E14C6447}"/>
          </ac:spMkLst>
        </pc:spChg>
      </pc:sldChg>
      <pc:sldChg chg="addSp delSp modSp add mod">
        <pc:chgData name="Melih Guneri (Kratis)" userId="8e455cad-f583-4a67-8d82-f13aa2fdd070" providerId="ADAL" clId="{EE4164A4-D971-4E2B-B658-4D9FBE6CFC7F}" dt="2024-07-15T14:57:35.200" v="9745" actId="22"/>
        <pc:sldMkLst>
          <pc:docMk/>
          <pc:sldMk cId="794900795" sldId="669"/>
        </pc:sldMkLst>
        <pc:spChg chg="mod">
          <ac:chgData name="Melih Guneri (Kratis)" userId="8e455cad-f583-4a67-8d82-f13aa2fdd070" providerId="ADAL" clId="{EE4164A4-D971-4E2B-B658-4D9FBE6CFC7F}" dt="2024-07-15T14:57:24.248" v="9743" actId="20577"/>
          <ac:spMkLst>
            <pc:docMk/>
            <pc:sldMk cId="794900795" sldId="669"/>
            <ac:spMk id="6" creationId="{29E73890-6BC8-F2CA-3EC5-4351E14C6447}"/>
          </ac:spMkLst>
        </pc:spChg>
        <pc:spChg chg="add del">
          <ac:chgData name="Melih Guneri (Kratis)" userId="8e455cad-f583-4a67-8d82-f13aa2fdd070" providerId="ADAL" clId="{EE4164A4-D971-4E2B-B658-4D9FBE6CFC7F}" dt="2024-07-15T14:57:35.200" v="9745" actId="22"/>
          <ac:spMkLst>
            <pc:docMk/>
            <pc:sldMk cId="794900795" sldId="669"/>
            <ac:spMk id="13" creationId="{AC20CE94-66BA-01AF-0D5A-8CE96D03D94E}"/>
          </ac:spMkLst>
        </pc:spChg>
        <pc:picChg chg="add mod ord">
          <ac:chgData name="Melih Guneri (Kratis)" userId="8e455cad-f583-4a67-8d82-f13aa2fdd070" providerId="ADAL" clId="{EE4164A4-D971-4E2B-B658-4D9FBE6CFC7F}" dt="2024-07-15T14:57:05.913" v="9738" actId="1036"/>
          <ac:picMkLst>
            <pc:docMk/>
            <pc:sldMk cId="794900795" sldId="669"/>
            <ac:picMk id="5" creationId="{822B7348-FBBD-47BF-79EA-A1DB169BDD76}"/>
          </ac:picMkLst>
        </pc:picChg>
        <pc:picChg chg="add del mod">
          <ac:chgData name="Melih Guneri (Kratis)" userId="8e455cad-f583-4a67-8d82-f13aa2fdd070" providerId="ADAL" clId="{EE4164A4-D971-4E2B-B658-4D9FBE6CFC7F}" dt="2024-07-15T14:51:27.530" v="9591" actId="478"/>
          <ac:picMkLst>
            <pc:docMk/>
            <pc:sldMk cId="794900795" sldId="669"/>
            <ac:picMk id="7" creationId="{DB39C7DC-0B28-E247-314A-2C8013873EFF}"/>
          </ac:picMkLst>
        </pc:picChg>
        <pc:picChg chg="add del mod ord">
          <ac:chgData name="Melih Guneri (Kratis)" userId="8e455cad-f583-4a67-8d82-f13aa2fdd070" providerId="ADAL" clId="{EE4164A4-D971-4E2B-B658-4D9FBE6CFC7F}" dt="2024-07-15T14:54:37.726" v="9634" actId="478"/>
          <ac:picMkLst>
            <pc:docMk/>
            <pc:sldMk cId="794900795" sldId="669"/>
            <ac:picMk id="9" creationId="{F1263FF7-7180-8AA4-9AA0-024110FC7E06}"/>
          </ac:picMkLst>
        </pc:picChg>
        <pc:picChg chg="add mod ord">
          <ac:chgData name="Melih Guneri (Kratis)" userId="8e455cad-f583-4a67-8d82-f13aa2fdd070" providerId="ADAL" clId="{EE4164A4-D971-4E2B-B658-4D9FBE6CFC7F}" dt="2024-07-15T14:57:05.913" v="9738" actId="1036"/>
          <ac:picMkLst>
            <pc:docMk/>
            <pc:sldMk cId="794900795" sldId="669"/>
            <ac:picMk id="11" creationId="{6E42CB30-4C1D-9AB3-8806-1D790892A5A5}"/>
          </ac:picMkLst>
        </pc:picChg>
        <pc:picChg chg="add del mod">
          <ac:chgData name="Melih Guneri (Kratis)" userId="8e455cad-f583-4a67-8d82-f13aa2fdd070" providerId="ADAL" clId="{EE4164A4-D971-4E2B-B658-4D9FBE6CFC7F}" dt="2024-07-15T14:50:35.627" v="9582" actId="478"/>
          <ac:picMkLst>
            <pc:docMk/>
            <pc:sldMk cId="794900795" sldId="669"/>
            <ac:picMk id="18" creationId="{7997A3E8-EF93-AA55-2F45-7D38262729A2}"/>
          </ac:picMkLst>
        </pc:picChg>
        <pc:picChg chg="del">
          <ac:chgData name="Melih Guneri (Kratis)" userId="8e455cad-f583-4a67-8d82-f13aa2fdd070" providerId="ADAL" clId="{EE4164A4-D971-4E2B-B658-4D9FBE6CFC7F}" dt="2024-07-15T14:49:56.526" v="9565" actId="478"/>
          <ac:picMkLst>
            <pc:docMk/>
            <pc:sldMk cId="794900795" sldId="669"/>
            <ac:picMk id="20" creationId="{1DF7C1B0-1D6F-A351-B317-E1F88287669E}"/>
          </ac:picMkLst>
        </pc:picChg>
      </pc:sldChg>
      <pc:sldChg chg="addSp delSp modSp add mod">
        <pc:chgData name="Melih Guneri (Kratis)" userId="8e455cad-f583-4a67-8d82-f13aa2fdd070" providerId="ADAL" clId="{EE4164A4-D971-4E2B-B658-4D9FBE6CFC7F}" dt="2024-07-15T15:21:29.805" v="9987" actId="6549"/>
        <pc:sldMkLst>
          <pc:docMk/>
          <pc:sldMk cId="2217955583" sldId="670"/>
        </pc:sldMkLst>
        <pc:spChg chg="mod">
          <ac:chgData name="Melih Guneri (Kratis)" userId="8e455cad-f583-4a67-8d82-f13aa2fdd070" providerId="ADAL" clId="{EE4164A4-D971-4E2B-B658-4D9FBE6CFC7F}" dt="2024-07-15T15:21:29.805" v="9987" actId="6549"/>
          <ac:spMkLst>
            <pc:docMk/>
            <pc:sldMk cId="2217955583" sldId="670"/>
            <ac:spMk id="6" creationId="{29E73890-6BC8-F2CA-3EC5-4351E14C6447}"/>
          </ac:spMkLst>
        </pc:spChg>
        <pc:picChg chg="del ord">
          <ac:chgData name="Melih Guneri (Kratis)" userId="8e455cad-f583-4a67-8d82-f13aa2fdd070" providerId="ADAL" clId="{EE4164A4-D971-4E2B-B658-4D9FBE6CFC7F}" dt="2024-07-15T15:17:54.527" v="9896" actId="478"/>
          <ac:picMkLst>
            <pc:docMk/>
            <pc:sldMk cId="2217955583" sldId="670"/>
            <ac:picMk id="5" creationId="{822B7348-FBBD-47BF-79EA-A1DB169BDD76}"/>
          </ac:picMkLst>
        </pc:picChg>
        <pc:picChg chg="add del mod ord">
          <ac:chgData name="Melih Guneri (Kratis)" userId="8e455cad-f583-4a67-8d82-f13aa2fdd070" providerId="ADAL" clId="{EE4164A4-D971-4E2B-B658-4D9FBE6CFC7F}" dt="2024-07-15T15:17:51.715" v="9895" actId="478"/>
          <ac:picMkLst>
            <pc:docMk/>
            <pc:sldMk cId="2217955583" sldId="670"/>
            <ac:picMk id="7" creationId="{CAE91D4F-7C3C-239F-B4B7-41BAAE9C0189}"/>
          </ac:picMkLst>
        </pc:picChg>
        <pc:picChg chg="add mod ord">
          <ac:chgData name="Melih Guneri (Kratis)" userId="8e455cad-f583-4a67-8d82-f13aa2fdd070" providerId="ADAL" clId="{EE4164A4-D971-4E2B-B658-4D9FBE6CFC7F}" dt="2024-07-15T15:18:37.633" v="9901" actId="167"/>
          <ac:picMkLst>
            <pc:docMk/>
            <pc:sldMk cId="2217955583" sldId="670"/>
            <ac:picMk id="9" creationId="{9B5B54CF-5AC8-4656-1A00-36E05E03A517}"/>
          </ac:picMkLst>
        </pc:picChg>
        <pc:picChg chg="del">
          <ac:chgData name="Melih Guneri (Kratis)" userId="8e455cad-f583-4a67-8d82-f13aa2fdd070" providerId="ADAL" clId="{EE4164A4-D971-4E2B-B658-4D9FBE6CFC7F}" dt="2024-07-15T15:18:39.889" v="9902" actId="478"/>
          <ac:picMkLst>
            <pc:docMk/>
            <pc:sldMk cId="2217955583" sldId="670"/>
            <ac:picMk id="11" creationId="{6E42CB30-4C1D-9AB3-8806-1D790892A5A5}"/>
          </ac:picMkLst>
        </pc:picChg>
      </pc:sldChg>
      <pc:sldChg chg="delSp modSp add mod">
        <pc:chgData name="Melih Guneri (Kratis)" userId="8e455cad-f583-4a67-8d82-f13aa2fdd070" providerId="ADAL" clId="{EE4164A4-D971-4E2B-B658-4D9FBE6CFC7F}" dt="2024-07-15T15:26:44.890" v="10327" actId="20577"/>
        <pc:sldMkLst>
          <pc:docMk/>
          <pc:sldMk cId="2842827336" sldId="671"/>
        </pc:sldMkLst>
        <pc:spChg chg="mod">
          <ac:chgData name="Melih Guneri (Kratis)" userId="8e455cad-f583-4a67-8d82-f13aa2fdd070" providerId="ADAL" clId="{EE4164A4-D971-4E2B-B658-4D9FBE6CFC7F}" dt="2024-07-15T15:24:51.003" v="9999" actId="20577"/>
          <ac:spMkLst>
            <pc:docMk/>
            <pc:sldMk cId="2842827336" sldId="671"/>
            <ac:spMk id="2" creationId="{7612AB54-5575-47B0-940B-2110CA30BFF0}"/>
          </ac:spMkLst>
        </pc:spChg>
        <pc:spChg chg="mod">
          <ac:chgData name="Melih Guneri (Kratis)" userId="8e455cad-f583-4a67-8d82-f13aa2fdd070" providerId="ADAL" clId="{EE4164A4-D971-4E2B-B658-4D9FBE6CFC7F}" dt="2024-07-15T15:26:44.890" v="10327" actId="20577"/>
          <ac:spMkLst>
            <pc:docMk/>
            <pc:sldMk cId="2842827336" sldId="671"/>
            <ac:spMk id="6" creationId="{29E73890-6BC8-F2CA-3EC5-4351E14C6447}"/>
          </ac:spMkLst>
        </pc:spChg>
        <pc:spChg chg="del">
          <ac:chgData name="Melih Guneri (Kratis)" userId="8e455cad-f583-4a67-8d82-f13aa2fdd070" providerId="ADAL" clId="{EE4164A4-D971-4E2B-B658-4D9FBE6CFC7F}" dt="2024-07-15T15:24:55.353" v="10000" actId="478"/>
          <ac:spMkLst>
            <pc:docMk/>
            <pc:sldMk cId="2842827336" sldId="671"/>
            <ac:spMk id="11" creationId="{2C0EBF9A-57CD-8A5C-4428-8ED4612F1060}"/>
          </ac:spMkLst>
        </pc:spChg>
        <pc:spChg chg="del">
          <ac:chgData name="Melih Guneri (Kratis)" userId="8e455cad-f583-4a67-8d82-f13aa2fdd070" providerId="ADAL" clId="{EE4164A4-D971-4E2B-B658-4D9FBE6CFC7F}" dt="2024-07-15T15:24:55.353" v="10000" actId="478"/>
          <ac:spMkLst>
            <pc:docMk/>
            <pc:sldMk cId="2842827336" sldId="671"/>
            <ac:spMk id="12" creationId="{75E63977-99B4-2430-C31B-2AB0B9227C77}"/>
          </ac:spMkLst>
        </pc:spChg>
        <pc:picChg chg="del">
          <ac:chgData name="Melih Guneri (Kratis)" userId="8e455cad-f583-4a67-8d82-f13aa2fdd070" providerId="ADAL" clId="{EE4164A4-D971-4E2B-B658-4D9FBE6CFC7F}" dt="2024-07-15T15:24:55.353" v="10000" actId="478"/>
          <ac:picMkLst>
            <pc:docMk/>
            <pc:sldMk cId="2842827336" sldId="671"/>
            <ac:picMk id="8" creationId="{D9DAFF1A-03E3-E7FE-DEC8-4F041BDB1C51}"/>
          </ac:picMkLst>
        </pc:picChg>
        <pc:picChg chg="del">
          <ac:chgData name="Melih Guneri (Kratis)" userId="8e455cad-f583-4a67-8d82-f13aa2fdd070" providerId="ADAL" clId="{EE4164A4-D971-4E2B-B658-4D9FBE6CFC7F}" dt="2024-07-15T15:24:55.353" v="10000" actId="478"/>
          <ac:picMkLst>
            <pc:docMk/>
            <pc:sldMk cId="2842827336" sldId="671"/>
            <ac:picMk id="10" creationId="{60253132-CA2A-D0EE-7AFA-98E17E8AB6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0BD90-5232-4C7D-A4C6-D1CA74673A59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FB7B8-F8A2-489B-ACB6-D2B24E20E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78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erbe, extérieur, crépuscule, champ&#10;&#10;Description générée automatiquement">
            <a:extLst>
              <a:ext uri="{FF2B5EF4-FFF2-40B4-BE49-F238E27FC236}">
                <a16:creationId xmlns:a16="http://schemas.microsoft.com/office/drawing/2014/main" id="{07CAAE68-AEF4-4ADA-AF55-ADA061FA0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2" b="91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951E14-EEC6-489B-AEAC-A84CBF2036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8C8441-9926-46E8-84FB-DFED12C5BE57}"/>
              </a:ext>
            </a:extLst>
          </p:cNvPr>
          <p:cNvSpPr/>
          <p:nvPr userDrawn="1"/>
        </p:nvSpPr>
        <p:spPr>
          <a:xfrm>
            <a:off x="3624262" y="1376361"/>
            <a:ext cx="4943475" cy="4320000"/>
          </a:xfrm>
          <a:prstGeom prst="rect">
            <a:avLst/>
          </a:prstGeom>
          <a:solidFill>
            <a:schemeClr val="tx1">
              <a:alpha val="3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AF7C71-D49A-470E-8352-1A7FB919C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8107" y="1826151"/>
            <a:ext cx="4395783" cy="1132523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Fira Sans ExtraBold" panose="020B09030500000200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B9C7BA-C5D7-4998-A3E4-740D2A0C4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98107" y="4601542"/>
            <a:ext cx="4395780" cy="645766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85000"/>
                  </a:schemeClr>
                </a:solidFill>
                <a:latin typeface="Fira Sans SemiBold" panose="020B06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sub-title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694A30-3BE2-46C7-B98D-AB043920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E1E230-A5AE-4734-B68A-40B6135A48FB}" type="slidenum">
              <a:rPr lang="fr-FR" smtClean="0"/>
              <a:pPr/>
              <a:t>‹#›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46704435-21C6-4090-AE13-D8329F966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24E822F-8610-4FE5-A6E7-4DC770EED30A}" type="datetime1">
              <a:rPr lang="fr-FR" smtClean="0"/>
              <a:t>15/07/2024</a:t>
            </a:fld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9F60FFC-C33A-42F5-BD02-2BFEF70E3153}"/>
              </a:ext>
            </a:extLst>
          </p:cNvPr>
          <p:cNvCxnSpPr/>
          <p:nvPr userDrawn="1"/>
        </p:nvCxnSpPr>
        <p:spPr>
          <a:xfrm>
            <a:off x="3643312" y="1376362"/>
            <a:ext cx="0" cy="4320000"/>
          </a:xfrm>
          <a:prstGeom prst="line">
            <a:avLst/>
          </a:prstGeom>
          <a:ln w="4127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E78C69A-5263-4694-A57E-EA03CFFC5B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6" y="408879"/>
            <a:ext cx="2871981" cy="7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1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08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C0AD9C3A-F084-4C30-99D9-1EDAF96B3A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6"/>
          <a:stretch/>
        </p:blipFill>
        <p:spPr>
          <a:xfrm>
            <a:off x="-1" y="0"/>
            <a:ext cx="12618189" cy="685800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D1DE3D2-D2AB-4B28-A737-722BAEDA85A1}"/>
              </a:ext>
            </a:extLst>
          </p:cNvPr>
          <p:cNvCxnSpPr>
            <a:cxnSpLocks/>
          </p:cNvCxnSpPr>
          <p:nvPr userDrawn="1"/>
        </p:nvCxnSpPr>
        <p:spPr>
          <a:xfrm>
            <a:off x="6583157" y="1376362"/>
            <a:ext cx="0" cy="4320000"/>
          </a:xfrm>
          <a:prstGeom prst="line">
            <a:avLst/>
          </a:prstGeom>
          <a:ln w="4127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BA1D8F3-02CB-46AF-9B95-0C6AF7ED5C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1805" y="2383291"/>
            <a:ext cx="2457450" cy="723900"/>
          </a:xfrm>
        </p:spPr>
        <p:txBody>
          <a:bodyPr/>
          <a:lstStyle>
            <a:lvl1pPr>
              <a:buNone/>
              <a:defRPr lang="en-US" sz="5400" kern="1200" dirty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29E4DC9F-6347-4018-8995-70D1A779C9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1805" y="3271740"/>
            <a:ext cx="3108325" cy="946150"/>
          </a:xfrm>
        </p:spPr>
        <p:txBody>
          <a:bodyPr anchor="ctr"/>
          <a:lstStyle>
            <a:lvl1pPr>
              <a:buNone/>
              <a:defRPr lang="en-US" sz="3600" kern="12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2FC8258D-A4BC-4748-AB87-0E51BCDDE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31805" y="4452095"/>
            <a:ext cx="2667000" cy="723900"/>
          </a:xfrm>
        </p:spPr>
        <p:txBody>
          <a:bodyPr anchor="ctr"/>
          <a:lstStyle>
            <a:lvl1pPr>
              <a:buNone/>
              <a:defRPr lang="en-US" sz="24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4670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herbe, extérieur, crépuscule, champ&#10;&#10;Description générée automatiquement">
            <a:extLst>
              <a:ext uri="{FF2B5EF4-FFF2-40B4-BE49-F238E27FC236}">
                <a16:creationId xmlns:a16="http://schemas.microsoft.com/office/drawing/2014/main" id="{337325CB-06B6-4E45-AF5D-9B34C432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2" b="91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F1B104-856D-44C3-BE39-E93B4AACA6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D81793-47D1-412C-B686-C9F65C9D6D47}"/>
              </a:ext>
            </a:extLst>
          </p:cNvPr>
          <p:cNvSpPr>
            <a:spLocks noChangeAspect="1"/>
          </p:cNvSpPr>
          <p:nvPr userDrawn="1"/>
        </p:nvSpPr>
        <p:spPr>
          <a:xfrm>
            <a:off x="3936000" y="1269000"/>
            <a:ext cx="4320000" cy="4320000"/>
          </a:xfrm>
          <a:prstGeom prst="rect">
            <a:avLst/>
          </a:prstGeom>
          <a:solidFill>
            <a:schemeClr val="bg1">
              <a:alpha val="33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88685-25C3-4EFC-B446-F3CF7FF65BF6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3936000" y="1269000"/>
            <a:ext cx="4320000" cy="4320000"/>
          </a:xfrm>
          <a:prstGeom prst="rect">
            <a:avLst/>
          </a:prstGeom>
          <a:solidFill>
            <a:schemeClr val="bg1">
              <a:alpha val="33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410CB6-8042-4655-B1F3-3132C61468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03" y="1759233"/>
            <a:ext cx="1929229" cy="52227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C106A53-416A-4B60-B7F6-35D4DE78C57F}"/>
              </a:ext>
            </a:extLst>
          </p:cNvPr>
          <p:cNvSpPr txBox="1"/>
          <p:nvPr userDrawn="1"/>
        </p:nvSpPr>
        <p:spPr>
          <a:xfrm>
            <a:off x="3522482" y="2417795"/>
            <a:ext cx="514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Helvetica" panose="020B0604020202020204" pitchFamily="34" charset="0"/>
              </a:rPr>
              <a:t>THANK YOU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6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8DC198-3A1A-49A3-B82E-374F4AD63410}"/>
              </a:ext>
            </a:extLst>
          </p:cNvPr>
          <p:cNvSpPr/>
          <p:nvPr userDrawn="1"/>
        </p:nvSpPr>
        <p:spPr>
          <a:xfrm>
            <a:off x="1066753" y="923278"/>
            <a:ext cx="479394" cy="3932807"/>
          </a:xfrm>
          <a:prstGeom prst="rect">
            <a:avLst/>
          </a:prstGeom>
          <a:solidFill>
            <a:srgbClr val="E65E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F5F98-63B4-4D80-8ECE-3891CB86DD8E}"/>
              </a:ext>
            </a:extLst>
          </p:cNvPr>
          <p:cNvSpPr/>
          <p:nvPr userDrawn="1"/>
        </p:nvSpPr>
        <p:spPr>
          <a:xfrm>
            <a:off x="6847493" y="1779341"/>
            <a:ext cx="479394" cy="3932807"/>
          </a:xfrm>
          <a:prstGeom prst="rect">
            <a:avLst/>
          </a:prstGeom>
          <a:solidFill>
            <a:srgbClr val="E65E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B2EB8C42-72CE-46FF-9F48-A39B02AA9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4996" y="1192101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Espace réservé du texte 26">
            <a:extLst>
              <a:ext uri="{FF2B5EF4-FFF2-40B4-BE49-F238E27FC236}">
                <a16:creationId xmlns:a16="http://schemas.microsoft.com/office/drawing/2014/main" id="{94D91DAA-D8DC-4B42-A828-530D996047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4996" y="2174230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Espace réservé du texte 26">
            <a:extLst>
              <a:ext uri="{FF2B5EF4-FFF2-40B4-BE49-F238E27FC236}">
                <a16:creationId xmlns:a16="http://schemas.microsoft.com/office/drawing/2014/main" id="{925E0D09-7CD0-42B1-8C61-143FB22EFD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996" y="3210746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Espace réservé du texte 26">
            <a:extLst>
              <a:ext uri="{FF2B5EF4-FFF2-40B4-BE49-F238E27FC236}">
                <a16:creationId xmlns:a16="http://schemas.microsoft.com/office/drawing/2014/main" id="{21EEB98D-61F2-46B8-8F51-5A62D06850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4996" y="4269684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Espace réservé du texte 26">
            <a:extLst>
              <a:ext uri="{FF2B5EF4-FFF2-40B4-BE49-F238E27FC236}">
                <a16:creationId xmlns:a16="http://schemas.microsoft.com/office/drawing/2014/main" id="{090FD4EB-2ECA-4F12-9CE1-9F000D6D68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5538" y="1109709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1</a:t>
            </a:r>
          </a:p>
        </p:txBody>
      </p:sp>
      <p:sp>
        <p:nvSpPr>
          <p:cNvPr id="38" name="Espace réservé du texte 26">
            <a:extLst>
              <a:ext uri="{FF2B5EF4-FFF2-40B4-BE49-F238E27FC236}">
                <a16:creationId xmlns:a16="http://schemas.microsoft.com/office/drawing/2014/main" id="{6F4F3F4C-7502-46DA-AF28-0E802A1CF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5538" y="2092634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2</a:t>
            </a:r>
          </a:p>
        </p:txBody>
      </p:sp>
      <p:sp>
        <p:nvSpPr>
          <p:cNvPr id="40" name="Espace réservé du texte 26">
            <a:extLst>
              <a:ext uri="{FF2B5EF4-FFF2-40B4-BE49-F238E27FC236}">
                <a16:creationId xmlns:a16="http://schemas.microsoft.com/office/drawing/2014/main" id="{6C6EB105-AD34-4A39-8BC5-5F53B101F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5538" y="3108213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3</a:t>
            </a:r>
          </a:p>
        </p:txBody>
      </p:sp>
      <p:sp>
        <p:nvSpPr>
          <p:cNvPr id="42" name="Espace réservé du texte 26">
            <a:extLst>
              <a:ext uri="{FF2B5EF4-FFF2-40B4-BE49-F238E27FC236}">
                <a16:creationId xmlns:a16="http://schemas.microsoft.com/office/drawing/2014/main" id="{F3814A2D-C256-4F85-85EA-E6AA0D3720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5538" y="4185432"/>
            <a:ext cx="3372367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4</a:t>
            </a:r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4A6EFB04-DA59-45EF-B32C-2276DE73F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5538" y="1518153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1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B38727DF-3611-472B-ACB6-CADF42CAD5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5538" y="2501057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2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B4AFE013-283B-4771-AC6B-2C967E1C0C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5538" y="3533261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3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20CAEE6C-FBB5-4389-8F96-24283410E6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25538" y="4595514"/>
            <a:ext cx="3372367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4 </a:t>
            </a:r>
          </a:p>
        </p:txBody>
      </p:sp>
      <p:sp>
        <p:nvSpPr>
          <p:cNvPr id="66" name="Espace réservé du texte 26">
            <a:extLst>
              <a:ext uri="{FF2B5EF4-FFF2-40B4-BE49-F238E27FC236}">
                <a16:creationId xmlns:a16="http://schemas.microsoft.com/office/drawing/2014/main" id="{D4E8A3D7-6070-49FE-8686-383B9C567B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21347" y="2013156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7" name="Espace réservé du texte 26">
            <a:extLst>
              <a:ext uri="{FF2B5EF4-FFF2-40B4-BE49-F238E27FC236}">
                <a16:creationId xmlns:a16="http://schemas.microsoft.com/office/drawing/2014/main" id="{DEEB4967-E41B-4207-BD13-A09AEFF031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1347" y="2995285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8" name="Espace réservé du texte 26">
            <a:extLst>
              <a:ext uri="{FF2B5EF4-FFF2-40B4-BE49-F238E27FC236}">
                <a16:creationId xmlns:a16="http://schemas.microsoft.com/office/drawing/2014/main" id="{20E36447-227A-4A2B-9475-C2042D02F0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1347" y="4031801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9" name="Espace réservé du texte 26">
            <a:extLst>
              <a:ext uri="{FF2B5EF4-FFF2-40B4-BE49-F238E27FC236}">
                <a16:creationId xmlns:a16="http://schemas.microsoft.com/office/drawing/2014/main" id="{AD0A6B8F-92BA-42FE-A47F-52CE32ECF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1347" y="5090739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0" name="Espace réservé du texte 26">
            <a:extLst>
              <a:ext uri="{FF2B5EF4-FFF2-40B4-BE49-F238E27FC236}">
                <a16:creationId xmlns:a16="http://schemas.microsoft.com/office/drawing/2014/main" id="{42F9A673-0CEC-4281-9155-AB4508BDFB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233" y="1930764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5</a:t>
            </a:r>
          </a:p>
        </p:txBody>
      </p:sp>
      <p:sp>
        <p:nvSpPr>
          <p:cNvPr id="71" name="Espace réservé du texte 26">
            <a:extLst>
              <a:ext uri="{FF2B5EF4-FFF2-40B4-BE49-F238E27FC236}">
                <a16:creationId xmlns:a16="http://schemas.microsoft.com/office/drawing/2014/main" id="{69FB72F4-E807-426D-9767-17C5B26DD3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233" y="2913689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6</a:t>
            </a:r>
          </a:p>
        </p:txBody>
      </p:sp>
      <p:sp>
        <p:nvSpPr>
          <p:cNvPr id="72" name="Espace réservé du texte 26">
            <a:extLst>
              <a:ext uri="{FF2B5EF4-FFF2-40B4-BE49-F238E27FC236}">
                <a16:creationId xmlns:a16="http://schemas.microsoft.com/office/drawing/2014/main" id="{40290CC9-0DD4-4D98-B136-0998508616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38233" y="3929268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7</a:t>
            </a:r>
          </a:p>
        </p:txBody>
      </p:sp>
      <p:sp>
        <p:nvSpPr>
          <p:cNvPr id="73" name="Espace réservé du texte 26">
            <a:extLst>
              <a:ext uri="{FF2B5EF4-FFF2-40B4-BE49-F238E27FC236}">
                <a16:creationId xmlns:a16="http://schemas.microsoft.com/office/drawing/2014/main" id="{CF588B2F-29D4-4301-9036-759AE61162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8233" y="5006487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8</a:t>
            </a:r>
          </a:p>
        </p:txBody>
      </p:sp>
      <p:sp>
        <p:nvSpPr>
          <p:cNvPr id="74" name="Espace réservé du texte 45">
            <a:extLst>
              <a:ext uri="{FF2B5EF4-FFF2-40B4-BE49-F238E27FC236}">
                <a16:creationId xmlns:a16="http://schemas.microsoft.com/office/drawing/2014/main" id="{BA380CBE-0DFC-4C50-BC12-7FC7C2265A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38233" y="2339208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5</a:t>
            </a:r>
          </a:p>
        </p:txBody>
      </p:sp>
      <p:sp>
        <p:nvSpPr>
          <p:cNvPr id="75" name="Espace réservé du texte 45">
            <a:extLst>
              <a:ext uri="{FF2B5EF4-FFF2-40B4-BE49-F238E27FC236}">
                <a16:creationId xmlns:a16="http://schemas.microsoft.com/office/drawing/2014/main" id="{5876FAA1-0EF4-449D-8998-3F35676B15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38233" y="3322112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6</a:t>
            </a:r>
          </a:p>
        </p:txBody>
      </p:sp>
      <p:sp>
        <p:nvSpPr>
          <p:cNvPr id="76" name="Espace réservé du texte 45">
            <a:extLst>
              <a:ext uri="{FF2B5EF4-FFF2-40B4-BE49-F238E27FC236}">
                <a16:creationId xmlns:a16="http://schemas.microsoft.com/office/drawing/2014/main" id="{37DD5E4D-CA54-4B07-BA82-CDABBEC71C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38233" y="4337690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7</a:t>
            </a:r>
          </a:p>
        </p:txBody>
      </p:sp>
      <p:sp>
        <p:nvSpPr>
          <p:cNvPr id="77" name="Espace réservé du texte 45">
            <a:extLst>
              <a:ext uri="{FF2B5EF4-FFF2-40B4-BE49-F238E27FC236}">
                <a16:creationId xmlns:a16="http://schemas.microsoft.com/office/drawing/2014/main" id="{411DFA25-B07E-4AA1-98F9-EAE1970A4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38233" y="5416569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8</a:t>
            </a:r>
          </a:p>
        </p:txBody>
      </p:sp>
    </p:spTree>
    <p:extLst>
      <p:ext uri="{BB962C8B-B14F-4D97-AF65-F5344CB8AC3E}">
        <p14:creationId xmlns:p14="http://schemas.microsoft.com/office/powerpoint/2010/main" val="55592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0F5DE-765C-45E2-A825-612FA9856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389" y="254577"/>
            <a:ext cx="8272549" cy="607463"/>
          </a:xfrm>
        </p:spPr>
        <p:txBody>
          <a:bodyPr>
            <a:normAutofit/>
          </a:bodyPr>
          <a:lstStyle>
            <a:lvl1pPr>
              <a:defRPr sz="2800" b="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3770EB-2491-4778-A989-47A088FC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5258" y="6359063"/>
            <a:ext cx="996142" cy="365125"/>
          </a:xfrm>
        </p:spPr>
        <p:txBody>
          <a:bodyPr/>
          <a:lstStyle/>
          <a:p>
            <a:fld id="{2ACB59C9-4FAE-4957-BAFD-78B254416DA5}" type="datetime1">
              <a:rPr lang="fr-FR" smtClean="0"/>
              <a:t>15/07/2024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D7D8B8-75BE-43AC-84D0-EC636D0F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A852D5-6513-4E3C-ABBC-145B9A0843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3512" y="1219449"/>
            <a:ext cx="9650288" cy="4896196"/>
          </a:xfrm>
        </p:spPr>
        <p:txBody>
          <a:bodyPr/>
          <a:lstStyle>
            <a:lvl1pPr marL="448073" indent="-384063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Roboto "/>
              </a:defRPr>
            </a:lvl1pPr>
            <a:lvl2pPr marL="822992" indent="-285760">
              <a:buFont typeface="Arial" panose="020B0604020202020204" pitchFamily="34" charset="0"/>
              <a:buChar char="•"/>
              <a:defRPr sz="1800">
                <a:latin typeface="Roboto "/>
              </a:defRPr>
            </a:lvl2pPr>
            <a:lvl3pPr>
              <a:defRPr sz="1600">
                <a:latin typeface="Roboto "/>
              </a:defRPr>
            </a:lvl3pPr>
            <a:lvl4pPr marL="116133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1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Bullet type 1</a:t>
            </a:r>
          </a:p>
          <a:p>
            <a:pPr lvl="1"/>
            <a:r>
              <a:rPr lang="fr-FR" dirty="0"/>
              <a:t>Bullet type 2</a:t>
            </a:r>
          </a:p>
          <a:p>
            <a:pPr lvl="2"/>
            <a:r>
              <a:rPr lang="fr-FR" dirty="0"/>
              <a:t>Bullet type 3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5F932CF-599D-4EAB-9772-899AFF0F8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7" y="317543"/>
            <a:ext cx="929122" cy="527014"/>
          </a:xfrm>
          <a:prstGeom prst="rect">
            <a:avLst/>
          </a:prstGeom>
        </p:spPr>
      </p:pic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DFF8895C-CE8B-43AD-9FFD-7459E683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E16CD51-1A9F-4C6E-8B90-4CCF1B004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35562"/>
            <a:ext cx="1976074" cy="5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4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2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1E0EEE-9CFF-4A07-B612-0D447D0366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87483" y="1246909"/>
            <a:ext cx="4673138" cy="4855239"/>
          </a:xfrm>
        </p:spPr>
        <p:txBody>
          <a:bodyPr>
            <a:normAutofit/>
          </a:bodyPr>
          <a:lstStyle>
            <a:lvl1pPr>
              <a:defRPr lang="fr-FR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"/>
                <a:ea typeface="+mn-ea"/>
                <a:cs typeface="+mn-cs"/>
              </a:defRPr>
            </a:lvl1pPr>
            <a:lvl2pPr>
              <a:defRPr sz="1800">
                <a:latin typeface="Roboto "/>
              </a:defRPr>
            </a:lvl2pPr>
            <a:lvl3pPr>
              <a:defRPr sz="1600">
                <a:latin typeface="Roboto "/>
              </a:defRPr>
            </a:lvl3pPr>
            <a:lvl5pPr>
              <a:defRPr sz="1600"/>
            </a:lvl5pPr>
          </a:lstStyle>
          <a:p>
            <a:pPr marL="448073" lvl="0" indent="-3840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FR" dirty="0"/>
              <a:t>Bullet type 1</a:t>
            </a:r>
          </a:p>
          <a:p>
            <a:pPr lvl="1"/>
            <a:r>
              <a:rPr lang="fr-FR" dirty="0"/>
              <a:t>Bullet type 2</a:t>
            </a:r>
          </a:p>
          <a:p>
            <a:pPr lvl="2"/>
            <a:r>
              <a:rPr lang="fr-FR" dirty="0"/>
              <a:t>Bullet type 3</a:t>
            </a:r>
          </a:p>
          <a:p>
            <a:pPr lvl="4"/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842E01-E31F-477C-AC21-D611D27206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80662" y="1246909"/>
            <a:ext cx="4673138" cy="4855239"/>
          </a:xfrm>
        </p:spPr>
        <p:txBody>
          <a:bodyPr>
            <a:normAutofit/>
          </a:bodyPr>
          <a:lstStyle>
            <a:lvl1pPr>
              <a:defRPr lang="fr-FR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"/>
                <a:ea typeface="+mn-ea"/>
                <a:cs typeface="+mn-cs"/>
              </a:defRPr>
            </a:lvl1pPr>
            <a:lvl2pPr>
              <a:defRPr sz="1800">
                <a:latin typeface="Roboto "/>
              </a:defRPr>
            </a:lvl2pPr>
            <a:lvl3pPr>
              <a:defRPr sz="1600">
                <a:latin typeface="Roboto "/>
              </a:defRPr>
            </a:lvl3pPr>
          </a:lstStyle>
          <a:p>
            <a:pPr marL="448073" lvl="0" indent="-3840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FR" dirty="0"/>
              <a:t>Bullet type 1</a:t>
            </a:r>
          </a:p>
          <a:p>
            <a:pPr lvl="1"/>
            <a:r>
              <a:rPr lang="fr-FR" dirty="0"/>
              <a:t>Bullet type 2</a:t>
            </a:r>
          </a:p>
          <a:p>
            <a:pPr lvl="2"/>
            <a:r>
              <a:rPr lang="fr-FR" dirty="0"/>
              <a:t>Bullet type 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D3B62B-FBB5-4265-9439-ABFCC26F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C95B23-17AE-460C-B822-128B48A2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859923AC-59F4-4D10-B742-0324FC157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389" y="283715"/>
            <a:ext cx="8324850" cy="571500"/>
          </a:xfrm>
        </p:spPr>
        <p:txBody>
          <a:bodyPr anchor="b"/>
          <a:lstStyle>
            <a:lvl1pPr>
              <a:buNone/>
              <a:defRPr lang="en-US" sz="2800" b="1" kern="1200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 of your slide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8400792-7E4F-471C-8227-588FF4ACA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89" y="335982"/>
            <a:ext cx="1918003" cy="5192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0C96BA-13C2-4649-9D10-B3F51EB54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7" y="317543"/>
            <a:ext cx="929122" cy="5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9F86F-36C4-4533-A6CC-4C0EA5E97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118"/>
            <a:ext cx="3476105" cy="1096041"/>
          </a:xfrm>
        </p:spPr>
        <p:txBody>
          <a:bodyPr anchor="b">
            <a:normAutofit/>
          </a:bodyPr>
          <a:lstStyle>
            <a:lvl1pPr>
              <a:defRPr sz="2400" b="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graph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3B5774-1D2C-4827-BD3A-DCE70D1E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7B7F20-7373-49F1-8018-F5E00FDD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21E7B21-01BC-4676-96BE-38277105D20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546600" y="381118"/>
            <a:ext cx="6807200" cy="569548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Graph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2E78835-319B-46FC-9D2E-0F4EE1BE7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701636"/>
            <a:ext cx="3533775" cy="3374968"/>
          </a:xfrm>
        </p:spPr>
        <p:txBody>
          <a:bodyPr>
            <a:normAutofit/>
          </a:bodyPr>
          <a:lstStyle>
            <a:lvl1pPr>
              <a:defRPr lang="fr-FR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"/>
                <a:ea typeface="+mn-ea"/>
                <a:cs typeface="+mn-cs"/>
              </a:defRPr>
            </a:lvl1pPr>
            <a:lvl2pPr>
              <a:defRPr sz="1600">
                <a:latin typeface="Roboto "/>
              </a:defRPr>
            </a:lvl2pPr>
            <a:lvl3pPr>
              <a:defRPr sz="1400">
                <a:latin typeface="Roboto "/>
              </a:defRPr>
            </a:lvl3pPr>
          </a:lstStyle>
          <a:p>
            <a:pPr marL="448073" lvl="0" indent="-3840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FR" dirty="0"/>
              <a:t>Bullet type 1</a:t>
            </a:r>
          </a:p>
          <a:p>
            <a:pPr lvl="1"/>
            <a:r>
              <a:rPr lang="fr-FR" dirty="0"/>
              <a:t>Bullet type 2</a:t>
            </a:r>
          </a:p>
          <a:p>
            <a:pPr lvl="2"/>
            <a:r>
              <a:rPr lang="fr-FR" dirty="0"/>
              <a:t>Bullet type 3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404CC57-37D5-42EB-A761-8394AA5A55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11313"/>
            <a:ext cx="3476625" cy="9540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latin typeface="Roboto "/>
              </a:defRPr>
            </a:lvl1pPr>
          </a:lstStyle>
          <a:p>
            <a:pPr lvl="0"/>
            <a:r>
              <a:rPr lang="fr-FR" dirty="0" err="1"/>
              <a:t>Sub-title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graph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F35899-8DBC-4880-AAB8-2AD9C65CA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3" y="6212112"/>
            <a:ext cx="1638300" cy="4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8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&amp; Smal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9EDC22-A386-4877-8EB0-CA35F8EF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50A318-3C7E-458F-94F0-597CD0F9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4343E3A-3F6E-4745-9680-D849838C94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1" y="671513"/>
            <a:ext cx="2595562" cy="600075"/>
          </a:xfrm>
        </p:spPr>
        <p:txBody>
          <a:bodyPr anchor="b">
            <a:normAutofit/>
          </a:bodyPr>
          <a:lstStyle>
            <a:lvl1pPr algn="r">
              <a:defRPr lang="fr-FR" sz="2000" kern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4B5D821-C4EE-49B4-A1DB-CE558C9F3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1447800"/>
            <a:ext cx="3109913" cy="1495425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87ED523-9ADB-454C-A961-1EC74FBAB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82" y="335562"/>
            <a:ext cx="1976074" cy="5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2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&amp; Small title &amp; tex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9EDC22-A386-4877-8EB0-CA35F8EF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50A318-3C7E-458F-94F0-597CD0F9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4343E3A-3F6E-4745-9680-D849838C94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1" y="3367088"/>
            <a:ext cx="2595562" cy="600075"/>
          </a:xfrm>
        </p:spPr>
        <p:txBody>
          <a:bodyPr anchor="b">
            <a:normAutofit/>
          </a:bodyPr>
          <a:lstStyle>
            <a:lvl1pPr algn="r">
              <a:defRPr lang="fr-FR" sz="2000" kern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4B5D821-C4EE-49B4-A1DB-CE558C9F3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4143375"/>
            <a:ext cx="3109913" cy="1495425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25F00E-AE09-49F3-8272-A5A1D3EE4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89" y="335982"/>
            <a:ext cx="1918003" cy="5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8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title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3ED2FE-0C1D-4DFD-B27C-0C4FBC92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CA76F5-CBEB-4605-85CD-EF3E4DB7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8CF880-E57F-48D8-9BA0-BFAC66E84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89" y="335982"/>
            <a:ext cx="1918003" cy="5192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11AE03-6E03-4813-B705-0853ABA50614}"/>
              </a:ext>
            </a:extLst>
          </p:cNvPr>
          <p:cNvSpPr/>
          <p:nvPr userDrawn="1"/>
        </p:nvSpPr>
        <p:spPr>
          <a:xfrm>
            <a:off x="0" y="208014"/>
            <a:ext cx="4543425" cy="83185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2C55B3BA-5E1E-4303-A11C-078004FF2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443" y="324982"/>
            <a:ext cx="3636997" cy="600075"/>
          </a:xfrm>
        </p:spPr>
        <p:txBody>
          <a:bodyPr anchor="b"/>
          <a:lstStyle>
            <a:lvl1pPr algn="r">
              <a:buNone/>
              <a:defRPr lang="en-US" sz="2800" b="1" kern="12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 of your slide</a:t>
            </a:r>
          </a:p>
        </p:txBody>
      </p:sp>
    </p:spTree>
    <p:extLst>
      <p:ext uri="{BB962C8B-B14F-4D97-AF65-F5344CB8AC3E}">
        <p14:creationId xmlns:p14="http://schemas.microsoft.com/office/powerpoint/2010/main" val="160721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3ED2FE-0C1D-4DFD-B27C-0C4FBC92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CA76F5-CBEB-4605-85CD-EF3E4DB7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0BF4C7-4794-4EA1-9F33-7B56726B96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3" y="6212112"/>
            <a:ext cx="1638300" cy="4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855D64-EFDA-45E2-B839-11206BDA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892"/>
            <a:ext cx="8272549" cy="607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fr-FR" sz="2800" b="1" i="0" u="none" strike="noStrike" kern="1200" cap="none" spc="0" normalizeH="0" baseline="0" noProof="0" dirty="0" err="1">
                <a:ln w="6350">
                  <a:noFill/>
                </a:ln>
                <a:solidFill>
                  <a:srgbClr val="126FD5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Title</a:t>
            </a:r>
            <a:r>
              <a:rPr kumimoji="0" lang="fr-FR" sz="2800" b="1" i="0" u="none" strike="noStrike" kern="1200" cap="none" spc="0" normalizeH="0" baseline="0" noProof="0" dirty="0">
                <a:ln w="6350">
                  <a:noFill/>
                </a:ln>
                <a:solidFill>
                  <a:srgbClr val="126FD5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of </a:t>
            </a:r>
            <a:r>
              <a:rPr kumimoji="0" lang="fr-FR" sz="2800" b="1" i="0" u="none" strike="noStrike" kern="1200" cap="none" spc="0" normalizeH="0" baseline="0" noProof="0" dirty="0" err="1">
                <a:ln w="6350">
                  <a:noFill/>
                </a:ln>
                <a:solidFill>
                  <a:srgbClr val="126FD5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your</a:t>
            </a:r>
            <a:r>
              <a:rPr kumimoji="0" lang="fr-FR" sz="2800" b="1" i="0" u="none" strike="noStrike" kern="1200" cap="none" spc="0" normalizeH="0" baseline="0" noProof="0" dirty="0">
                <a:ln w="6350">
                  <a:noFill/>
                </a:ln>
                <a:solidFill>
                  <a:srgbClr val="126FD5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slide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D208E3-A29B-43EE-ADBE-F27226CA6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046" y="1419484"/>
            <a:ext cx="9624753" cy="469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Bullet type 1</a:t>
            </a:r>
          </a:p>
          <a:p>
            <a:pPr lvl="1"/>
            <a:r>
              <a:rPr lang="fr-FR" dirty="0"/>
              <a:t>Bullet type 2</a:t>
            </a:r>
          </a:p>
          <a:p>
            <a:pPr lvl="2"/>
            <a:r>
              <a:rPr lang="fr-FR" dirty="0"/>
              <a:t>Bullet type 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8632B-D83B-49E1-98FC-3CA70A505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5052-2A90-4A07-9522-159703074077}" type="datetime1">
              <a:rPr lang="fr-FR" smtClean="0"/>
              <a:t>15/07/2024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A6F57C-E04B-49B0-9E2A-AE04AE473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Presentation title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3FE1F-3710-4913-AD27-3955A3A8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E230-A5AE-4734-B68A-40B6135A48F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0" r:id="rId3"/>
    <p:sldLayoutId id="2147483652" r:id="rId4"/>
    <p:sldLayoutId id="2147483654" r:id="rId5"/>
    <p:sldLayoutId id="2147483666" r:id="rId6"/>
    <p:sldLayoutId id="2147483665" r:id="rId7"/>
    <p:sldLayoutId id="2147483670" r:id="rId8"/>
    <p:sldLayoutId id="2147483663" r:id="rId9"/>
    <p:sldLayoutId id="2147483669" r:id="rId10"/>
    <p:sldLayoutId id="214748366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1" kern="1200" noProof="0" dirty="0">
          <a:solidFill>
            <a:schemeClr val="accent2"/>
          </a:solidFill>
          <a:latin typeface="Roboto 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Roboto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Roboto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"/>
        <a:defRPr sz="1800" kern="1200">
          <a:solidFill>
            <a:schemeClr val="tx1">
              <a:lumMod val="65000"/>
              <a:lumOff val="35000"/>
            </a:schemeClr>
          </a:solidFill>
          <a:latin typeface="Roboto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88136-30C1-4990-BCD0-49C8379C3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107" y="1826151"/>
            <a:ext cx="4395783" cy="1945749"/>
          </a:xfrm>
        </p:spPr>
        <p:txBody>
          <a:bodyPr>
            <a:noAutofit/>
          </a:bodyPr>
          <a:lstStyle/>
          <a:p>
            <a:pPr algn="ctr"/>
            <a:r>
              <a:rPr lang="tr-TR" sz="3000" dirty="0"/>
              <a:t>LIGHTNING OVERVOLTAGE ANALYSIS FOR A 500 kV SUBSTATION</a:t>
            </a:r>
            <a:endParaRPr lang="fr-FR" sz="3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E9F427-D41B-42DC-8186-8A0DBB4E6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8107" y="4324350"/>
            <a:ext cx="4395780" cy="922957"/>
          </a:xfrm>
        </p:spPr>
        <p:txBody>
          <a:bodyPr anchor="ctr">
            <a:normAutofit/>
          </a:bodyPr>
          <a:lstStyle/>
          <a:p>
            <a:pPr algn="ctr"/>
            <a:r>
              <a:rPr lang="tr-TR" sz="2000"/>
              <a:t>Melih GÜNERİ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3871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b="0" i="0">
                <a:effectLst/>
                <a:highlight>
                  <a:srgbClr val="FFFFFF"/>
                </a:highlight>
              </a:rPr>
              <a:t>2024 </a:t>
            </a:r>
            <a:r>
              <a:rPr lang="fr-FR"/>
              <a:t>EMTP</a:t>
            </a:r>
            <a:r>
              <a:rPr lang="en-CA" b="0" i="0">
                <a:effectLst/>
                <a:highlight>
                  <a:srgbClr val="FFFFFF"/>
                </a:highlight>
              </a:rPr>
              <a:t>® International User Conference</a:t>
            </a:r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19D9923-572F-2E1F-AFD6-C4B2E875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7999254" cy="4896196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u="sng" dirty="0" err="1"/>
              <a:t>Tower</a:t>
            </a:r>
            <a:r>
              <a:rPr lang="tr-TR" u="sng" dirty="0"/>
              <a:t> </a:t>
            </a:r>
            <a:r>
              <a:rPr lang="tr-TR" u="sng" dirty="0" err="1"/>
              <a:t>modeling</a:t>
            </a:r>
            <a:endParaRPr lang="tr-TR" dirty="0"/>
          </a:p>
          <a:p>
            <a:r>
              <a:rPr lang="tr-TR" dirty="0"/>
              <a:t>Multi </a:t>
            </a:r>
            <a:r>
              <a:rPr lang="tr-TR" dirty="0" err="1"/>
              <a:t>story</a:t>
            </a:r>
            <a:r>
              <a:rPr lang="tr-TR" dirty="0"/>
              <a:t> </a:t>
            </a:r>
            <a:r>
              <a:rPr lang="tr-TR" dirty="0" err="1"/>
              <a:t>parameter</a:t>
            </a:r>
            <a:r>
              <a:rPr lang="tr-TR" dirty="0"/>
              <a:t> model is </a:t>
            </a:r>
            <a:r>
              <a:rPr lang="tr-TR" dirty="0" err="1"/>
              <a:t>implemented</a:t>
            </a:r>
            <a:r>
              <a:rPr lang="tr-TR" dirty="0"/>
              <a:t> (</a:t>
            </a:r>
            <a:r>
              <a:rPr lang="tr-TR" dirty="0" err="1"/>
              <a:t>for</a:t>
            </a:r>
            <a:r>
              <a:rPr lang="tr-TR" dirty="0"/>
              <a:t> 500 kV </a:t>
            </a:r>
            <a:r>
              <a:rPr lang="tr-TR" dirty="0" err="1"/>
              <a:t>tower</a:t>
            </a:r>
            <a:r>
              <a:rPr lang="tr-TR" dirty="0"/>
              <a:t>)</a:t>
            </a:r>
          </a:p>
          <a:p>
            <a:pPr lvl="1"/>
            <a:r>
              <a:rPr lang="en-US" dirty="0"/>
              <a:t>This model is applicable to the main body of the tower. Crossarms on tower will be modeled as lumped inductive elements with 1</a:t>
            </a:r>
            <a:r>
              <a:rPr lang="tr-TR" dirty="0"/>
              <a:t> </a:t>
            </a:r>
            <a:r>
              <a:rPr lang="en-US" dirty="0" err="1"/>
              <a:t>μH</a:t>
            </a:r>
            <a:r>
              <a:rPr lang="en-US" dirty="0"/>
              <a:t>/m</a:t>
            </a:r>
            <a:endParaRPr lang="tr-TR" dirty="0"/>
          </a:p>
          <a:p>
            <a:r>
              <a:rPr lang="tr-TR" dirty="0" err="1"/>
              <a:t>Tower</a:t>
            </a:r>
            <a:r>
              <a:rPr lang="tr-TR" dirty="0"/>
              <a:t> </a:t>
            </a:r>
            <a:r>
              <a:rPr lang="tr-TR" dirty="0" err="1"/>
              <a:t>footing</a:t>
            </a:r>
            <a:r>
              <a:rPr lang="tr-TR" dirty="0"/>
              <a:t> </a:t>
            </a:r>
            <a:r>
              <a:rPr lang="tr-TR" dirty="0" err="1"/>
              <a:t>resistance</a:t>
            </a:r>
            <a:r>
              <a:rPr lang="tr-TR" dirty="0"/>
              <a:t> is </a:t>
            </a:r>
            <a:r>
              <a:rPr lang="tr-TR" dirty="0" err="1"/>
              <a:t>modeled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soil</a:t>
            </a:r>
            <a:r>
              <a:rPr lang="tr-TR" dirty="0"/>
              <a:t> </a:t>
            </a:r>
            <a:r>
              <a:rPr lang="tr-TR" dirty="0" err="1"/>
              <a:t>ionization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Line insulators are modeled with voltage controlled ideal switch</a:t>
            </a:r>
            <a:endParaRPr lang="tr-T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0C0054-009E-E1E1-838E-28EB0FC3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89" y="254577"/>
            <a:ext cx="8272549" cy="607463"/>
          </a:xfrm>
        </p:spPr>
        <p:txBody>
          <a:bodyPr/>
          <a:lstStyle/>
          <a:p>
            <a:r>
              <a:rPr lang="tr-TR" dirty="0" err="1"/>
              <a:t>Modeling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DA8F7-5D27-46D5-904D-0DF041ABF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342" y="1536795"/>
            <a:ext cx="3066458" cy="2464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47A3F-2AED-2C80-4EBA-C4101E93E2D8}"/>
              </a:ext>
            </a:extLst>
          </p:cNvPr>
          <p:cNvSpPr txBox="1"/>
          <p:nvPr/>
        </p:nvSpPr>
        <p:spPr>
          <a:xfrm>
            <a:off x="9116016" y="1219449"/>
            <a:ext cx="29997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Multi </a:t>
            </a:r>
            <a:r>
              <a:rPr lang="tr-TR" sz="1050" dirty="0" err="1"/>
              <a:t>story</a:t>
            </a:r>
            <a:r>
              <a:rPr lang="tr-TR" sz="1050" dirty="0"/>
              <a:t> </a:t>
            </a:r>
            <a:r>
              <a:rPr lang="tr-TR" sz="1050" dirty="0" err="1"/>
              <a:t>tower</a:t>
            </a:r>
            <a:r>
              <a:rPr lang="tr-TR" sz="1050" dirty="0"/>
              <a:t> model (Fig11 </a:t>
            </a:r>
            <a:r>
              <a:rPr lang="tr-TR" sz="1050" dirty="0" err="1"/>
              <a:t>from</a:t>
            </a:r>
            <a:r>
              <a:rPr lang="tr-TR" sz="1050" dirty="0"/>
              <a:t> [2])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910CC-534B-1E03-D4F2-79AF287C9201}"/>
              </a:ext>
            </a:extLst>
          </p:cNvPr>
          <p:cNvSpPr txBox="1"/>
          <p:nvPr/>
        </p:nvSpPr>
        <p:spPr>
          <a:xfrm>
            <a:off x="9049342" y="6334872"/>
            <a:ext cx="20816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Ref</a:t>
            </a:r>
            <a:r>
              <a:rPr lang="tr-TR" sz="1050" dirty="0"/>
              <a:t>. </a:t>
            </a:r>
            <a:r>
              <a:rPr lang="tr-TR" sz="1050" dirty="0" err="1"/>
              <a:t>for</a:t>
            </a:r>
            <a:r>
              <a:rPr lang="tr-TR" sz="1050" dirty="0"/>
              <a:t> </a:t>
            </a:r>
            <a:r>
              <a:rPr lang="tr-TR" sz="1050" dirty="0" err="1"/>
              <a:t>formulae</a:t>
            </a:r>
            <a:r>
              <a:rPr lang="tr-TR" sz="1050" dirty="0"/>
              <a:t>: [6]</a:t>
            </a:r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B6031-2E1A-0555-A84F-98A1448A3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017" y="4103782"/>
            <a:ext cx="2390183" cy="2147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8E71F-B2BE-5661-7429-F3692E376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593" y="3079630"/>
            <a:ext cx="3452191" cy="1454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693DA9-3E13-06C9-2C9A-841941A4D0A1}"/>
              </a:ext>
            </a:extLst>
          </p:cNvPr>
          <p:cNvSpPr txBox="1"/>
          <p:nvPr/>
        </p:nvSpPr>
        <p:spPr>
          <a:xfrm>
            <a:off x="1558065" y="4516556"/>
            <a:ext cx="3356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Tower</a:t>
            </a:r>
            <a:r>
              <a:rPr lang="tr-TR" sz="1050" dirty="0"/>
              <a:t> </a:t>
            </a:r>
            <a:r>
              <a:rPr lang="tr-TR" sz="1050" dirty="0" err="1"/>
              <a:t>footing</a:t>
            </a:r>
            <a:r>
              <a:rPr lang="tr-TR" sz="1050" dirty="0"/>
              <a:t> </a:t>
            </a:r>
            <a:r>
              <a:rPr lang="tr-TR" sz="1050" dirty="0" err="1"/>
              <a:t>resistance</a:t>
            </a:r>
            <a:r>
              <a:rPr lang="tr-TR" sz="1050" dirty="0"/>
              <a:t> model in EMTP</a:t>
            </a:r>
            <a:endParaRPr lang="en-US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5FEF3A-B343-FF1A-A21C-DE8A689FF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595" y="3079630"/>
            <a:ext cx="1686160" cy="7811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A119C0-D321-453B-5987-CF72096298FE}"/>
              </a:ext>
            </a:extLst>
          </p:cNvPr>
          <p:cNvSpPr txBox="1"/>
          <p:nvPr/>
        </p:nvSpPr>
        <p:spPr>
          <a:xfrm>
            <a:off x="5700595" y="3964282"/>
            <a:ext cx="20816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Ref</a:t>
            </a:r>
            <a:r>
              <a:rPr lang="tr-TR" sz="1050" dirty="0"/>
              <a:t>. </a:t>
            </a:r>
            <a:r>
              <a:rPr lang="tr-TR" sz="1050" dirty="0" err="1"/>
              <a:t>for</a:t>
            </a:r>
            <a:r>
              <a:rPr lang="tr-TR" sz="1050" dirty="0"/>
              <a:t> </a:t>
            </a:r>
            <a:r>
              <a:rPr lang="tr-TR" sz="1050" dirty="0" err="1"/>
              <a:t>formulae</a:t>
            </a:r>
            <a:r>
              <a:rPr lang="tr-TR" sz="1050" dirty="0"/>
              <a:t>: [2]</a:t>
            </a:r>
            <a:endParaRPr lang="en-US" sz="10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F91772-692E-5E0C-B0D5-32D5B08CE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319" y="5582672"/>
            <a:ext cx="2752649" cy="5329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D3F4A0-4D6F-99F7-07F9-C00E86F66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165" y="5570398"/>
            <a:ext cx="1108935" cy="2737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F6B4DB-8EA8-FF8F-8A70-DAC7CE8EC26C}"/>
              </a:ext>
            </a:extLst>
          </p:cNvPr>
          <p:cNvSpPr txBox="1"/>
          <p:nvPr/>
        </p:nvSpPr>
        <p:spPr>
          <a:xfrm>
            <a:off x="1558065" y="5953482"/>
            <a:ext cx="1517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Ref</a:t>
            </a:r>
            <a:r>
              <a:rPr lang="tr-TR" sz="1050" dirty="0"/>
              <a:t>. </a:t>
            </a:r>
            <a:r>
              <a:rPr lang="tr-TR" sz="1050" dirty="0" err="1"/>
              <a:t>for</a:t>
            </a:r>
            <a:r>
              <a:rPr lang="tr-TR" sz="1050" dirty="0"/>
              <a:t> </a:t>
            </a:r>
            <a:r>
              <a:rPr lang="tr-TR" sz="1050" dirty="0" err="1"/>
              <a:t>formula</a:t>
            </a:r>
            <a:r>
              <a:rPr lang="tr-TR" sz="1050" dirty="0"/>
              <a:t>: [3]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3303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b="0" i="0">
                <a:effectLst/>
                <a:highlight>
                  <a:srgbClr val="FFFFFF"/>
                </a:highlight>
              </a:rPr>
              <a:t>2024 </a:t>
            </a:r>
            <a:r>
              <a:rPr lang="fr-FR"/>
              <a:t>EMTP</a:t>
            </a:r>
            <a:r>
              <a:rPr lang="en-CA" b="0" i="0">
                <a:effectLst/>
                <a:highlight>
                  <a:srgbClr val="FFFFFF"/>
                </a:highlight>
              </a:rPr>
              <a:t>® International User Conference</a:t>
            </a:r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19D9923-572F-2E1F-AFD6-C4B2E875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9983390" cy="4896196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u="sng" dirty="0" err="1"/>
              <a:t>Surge</a:t>
            </a:r>
            <a:r>
              <a:rPr lang="tr-TR" u="sng" dirty="0"/>
              <a:t> </a:t>
            </a:r>
            <a:r>
              <a:rPr lang="tr-TR" u="sng" dirty="0" err="1"/>
              <a:t>arrester</a:t>
            </a:r>
            <a:r>
              <a:rPr lang="tr-TR" u="sng" dirty="0"/>
              <a:t> </a:t>
            </a:r>
            <a:r>
              <a:rPr lang="tr-TR" u="sng" dirty="0" err="1"/>
              <a:t>modeling</a:t>
            </a:r>
            <a:endParaRPr lang="tr-TR" dirty="0"/>
          </a:p>
          <a:p>
            <a:r>
              <a:rPr lang="en-US" dirty="0"/>
              <a:t>Surge arresters are represented with frequency dependent model described by IEEE WG 3.4.11</a:t>
            </a:r>
            <a:r>
              <a:rPr lang="tr-TR" dirty="0"/>
              <a:t> [7]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 err="1"/>
              <a:t>Surge</a:t>
            </a:r>
            <a:r>
              <a:rPr lang="tr-TR" dirty="0"/>
              <a:t> </a:t>
            </a:r>
            <a:r>
              <a:rPr lang="tr-TR" dirty="0" err="1"/>
              <a:t>arrester</a:t>
            </a:r>
            <a:r>
              <a:rPr lang="tr-TR" dirty="0"/>
              <a:t> model </a:t>
            </a:r>
            <a:r>
              <a:rPr lang="tr-TR" dirty="0" err="1"/>
              <a:t>provided</a:t>
            </a:r>
            <a:r>
              <a:rPr lang="tr-TR" dirty="0"/>
              <a:t> in EMTP is </a:t>
            </a:r>
            <a:r>
              <a:rPr lang="tr-TR" dirty="0" err="1"/>
              <a:t>used</a:t>
            </a:r>
            <a:endParaRPr lang="tr-T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0C0054-009E-E1E1-838E-28EB0FC3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89" y="254577"/>
            <a:ext cx="8272549" cy="607463"/>
          </a:xfrm>
        </p:spPr>
        <p:txBody>
          <a:bodyPr/>
          <a:lstStyle/>
          <a:p>
            <a:r>
              <a:rPr lang="tr-TR" dirty="0" err="1"/>
              <a:t>Modeling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011589-6F1D-F5B3-7DF0-4E1370E5C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37" y="2329097"/>
            <a:ext cx="3238963" cy="1307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665920-79B3-9427-33EE-87670AA38CF6}"/>
              </a:ext>
            </a:extLst>
          </p:cNvPr>
          <p:cNvSpPr txBox="1"/>
          <p:nvPr/>
        </p:nvSpPr>
        <p:spPr>
          <a:xfrm>
            <a:off x="1447337" y="3753242"/>
            <a:ext cx="29997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Surge</a:t>
            </a:r>
            <a:r>
              <a:rPr lang="tr-TR" sz="1050" dirty="0"/>
              <a:t> </a:t>
            </a:r>
            <a:r>
              <a:rPr lang="tr-TR" sz="1050" dirty="0" err="1"/>
              <a:t>arrester</a:t>
            </a:r>
            <a:r>
              <a:rPr lang="tr-TR" sz="1050" dirty="0"/>
              <a:t> model (Fig1 </a:t>
            </a:r>
            <a:r>
              <a:rPr lang="tr-TR" sz="1050" dirty="0" err="1"/>
              <a:t>from</a:t>
            </a:r>
            <a:r>
              <a:rPr lang="tr-TR" sz="1050" dirty="0"/>
              <a:t> [7])</a:t>
            </a:r>
            <a:endParaRPr lang="en-US" sz="10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CD7DE4-579C-0C79-7FAD-8E9D1D113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465" y="3152329"/>
            <a:ext cx="4167720" cy="4370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8DFCAD-D112-8473-60C2-451AA8C54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465" y="2501520"/>
            <a:ext cx="3112960" cy="5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8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b="0" i="0">
                <a:effectLst/>
                <a:highlight>
                  <a:srgbClr val="FFFFFF"/>
                </a:highlight>
              </a:rPr>
              <a:t>2024 </a:t>
            </a:r>
            <a:r>
              <a:rPr lang="fr-FR"/>
              <a:t>EMTP</a:t>
            </a:r>
            <a:r>
              <a:rPr lang="en-CA" b="0" i="0">
                <a:effectLst/>
                <a:highlight>
                  <a:srgbClr val="FFFFFF"/>
                </a:highlight>
              </a:rPr>
              <a:t>® International User Conference</a:t>
            </a:r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19D9923-572F-2E1F-AFD6-C4B2E875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9983390" cy="4896196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u="sng" dirty="0" err="1"/>
              <a:t>Other</a:t>
            </a:r>
            <a:r>
              <a:rPr lang="tr-TR" u="sng" dirty="0"/>
              <a:t> </a:t>
            </a:r>
            <a:r>
              <a:rPr lang="tr-TR" u="sng" dirty="0" err="1"/>
              <a:t>modeling</a:t>
            </a:r>
            <a:r>
              <a:rPr lang="tr-TR" u="sng" dirty="0"/>
              <a:t> </a:t>
            </a:r>
            <a:r>
              <a:rPr lang="tr-TR" u="sng" dirty="0" err="1"/>
              <a:t>considerations</a:t>
            </a:r>
            <a:endParaRPr lang="tr-TR" dirty="0"/>
          </a:p>
          <a:p>
            <a:r>
              <a:rPr lang="tr-TR" dirty="0" err="1"/>
              <a:t>Overhead</a:t>
            </a:r>
            <a:r>
              <a:rPr lang="tr-TR" dirty="0"/>
              <a:t> </a:t>
            </a:r>
            <a:r>
              <a:rPr lang="tr-TR" dirty="0" err="1"/>
              <a:t>lines</a:t>
            </a:r>
            <a:endParaRPr lang="tr-TR" dirty="0"/>
          </a:p>
          <a:p>
            <a:pPr lvl="1"/>
            <a:r>
              <a:rPr lang="en-US" dirty="0"/>
              <a:t>Frequency dependent line model is used</a:t>
            </a:r>
            <a:endParaRPr lang="tr-TR" dirty="0"/>
          </a:p>
          <a:p>
            <a:r>
              <a:rPr lang="tr-TR" dirty="0" err="1"/>
              <a:t>Tubular</a:t>
            </a:r>
            <a:r>
              <a:rPr lang="tr-TR" dirty="0"/>
              <a:t> </a:t>
            </a:r>
            <a:r>
              <a:rPr lang="tr-TR" dirty="0" err="1"/>
              <a:t>busbars</a:t>
            </a:r>
            <a:endParaRPr lang="tr-TR" dirty="0"/>
          </a:p>
          <a:p>
            <a:pPr lvl="1"/>
            <a:r>
              <a:rPr lang="en-US" dirty="0"/>
              <a:t>Frequency dependent line model is used</a:t>
            </a:r>
            <a:endParaRPr lang="tr-TR" dirty="0"/>
          </a:p>
          <a:p>
            <a:r>
              <a:rPr lang="en-US" dirty="0"/>
              <a:t>Short conductors between HV apparatus</a:t>
            </a:r>
            <a:endParaRPr lang="tr-TR" dirty="0"/>
          </a:p>
          <a:p>
            <a:pPr lvl="1"/>
            <a:r>
              <a:rPr lang="en-US" dirty="0"/>
              <a:t>Constant parameter line model is used</a:t>
            </a:r>
            <a:r>
              <a:rPr lang="tr-TR" dirty="0"/>
              <a:t> (R=1 m</a:t>
            </a:r>
            <a:r>
              <a:rPr lang="el-GR" dirty="0">
                <a:latin typeface="Aptos Narrow" panose="020B0004020202020204" pitchFamily="34" charset="0"/>
              </a:rPr>
              <a:t>Ω</a:t>
            </a:r>
            <a:r>
              <a:rPr lang="tr-TR" dirty="0"/>
              <a:t>, </a:t>
            </a:r>
            <a:r>
              <a:rPr lang="tr-TR" dirty="0" err="1"/>
              <a:t>Zc</a:t>
            </a:r>
            <a:r>
              <a:rPr lang="tr-TR" dirty="0"/>
              <a:t>=250 </a:t>
            </a:r>
            <a:r>
              <a:rPr lang="el-GR" dirty="0">
                <a:latin typeface="Aptos Narrow" panose="020B0004020202020204" pitchFamily="34" charset="0"/>
              </a:rPr>
              <a:t>Ω</a:t>
            </a:r>
            <a:r>
              <a:rPr lang="tr-TR" dirty="0"/>
              <a:t>, v=3x10</a:t>
            </a:r>
            <a:r>
              <a:rPr lang="tr-TR" baseline="30000" dirty="0"/>
              <a:t>8</a:t>
            </a:r>
            <a:r>
              <a:rPr lang="tr-TR" dirty="0"/>
              <a:t> m/s)</a:t>
            </a:r>
          </a:p>
          <a:p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connections</a:t>
            </a:r>
            <a:endParaRPr lang="tr-TR" dirty="0"/>
          </a:p>
          <a:p>
            <a:pPr lvl="1"/>
            <a:r>
              <a:rPr lang="en-US" dirty="0"/>
              <a:t>Lumped inductance with 1μH/m is used</a:t>
            </a:r>
            <a:endParaRPr lang="tr-TR" dirty="0"/>
          </a:p>
          <a:p>
            <a:r>
              <a:rPr lang="tr-TR" dirty="0"/>
              <a:t>HV </a:t>
            </a:r>
            <a:r>
              <a:rPr lang="tr-TR" dirty="0" err="1"/>
              <a:t>apparatus</a:t>
            </a:r>
            <a:r>
              <a:rPr lang="tr-TR" dirty="0"/>
              <a:t> (CB, DS, CT, VT, </a:t>
            </a:r>
            <a:r>
              <a:rPr lang="tr-TR" dirty="0" err="1"/>
              <a:t>etc</a:t>
            </a:r>
            <a:r>
              <a:rPr lang="tr-TR" dirty="0"/>
              <a:t>.)</a:t>
            </a:r>
          </a:p>
          <a:p>
            <a:pPr lvl="1"/>
            <a:r>
              <a:rPr lang="tr-TR" dirty="0" err="1"/>
              <a:t>Modeled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capacitances</a:t>
            </a:r>
            <a:endParaRPr lang="tr-TR" dirty="0"/>
          </a:p>
          <a:p>
            <a:pPr lvl="1"/>
            <a:r>
              <a:rPr lang="tr-TR" dirty="0" err="1"/>
              <a:t>Manufacturer</a:t>
            </a:r>
            <a:r>
              <a:rPr lang="tr-TR" dirty="0"/>
              <a:t> data is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available</a:t>
            </a:r>
            <a:r>
              <a:rPr lang="tr-TR" dirty="0"/>
              <a:t>. Else, </a:t>
            </a:r>
            <a:r>
              <a:rPr lang="tr-TR" dirty="0" err="1"/>
              <a:t>typical</a:t>
            </a:r>
            <a:r>
              <a:rPr lang="tr-TR" dirty="0"/>
              <a:t> data </a:t>
            </a:r>
            <a:r>
              <a:rPr lang="tr-TR" dirty="0" err="1"/>
              <a:t>given</a:t>
            </a:r>
            <a:r>
              <a:rPr lang="tr-TR" dirty="0"/>
              <a:t> in [2]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used</a:t>
            </a:r>
            <a:endParaRPr lang="tr-T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0C0054-009E-E1E1-838E-28EB0FC3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89" y="254577"/>
            <a:ext cx="8272549" cy="607463"/>
          </a:xfrm>
        </p:spPr>
        <p:txBody>
          <a:bodyPr/>
          <a:lstStyle/>
          <a:p>
            <a:r>
              <a:rPr lang="tr-TR" dirty="0" err="1"/>
              <a:t>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9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Modeling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2024 </a:t>
            </a:r>
            <a:r>
              <a:rPr lang="fr-FR" sz="12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EMTP</a:t>
            </a:r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® International User Conference</a:t>
            </a:r>
            <a:endParaRPr lang="fr-FR" sz="12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02393-86C8-D0F4-82A7-D858BE88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49" y="940082"/>
            <a:ext cx="9549502" cy="53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Simulations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2024 </a:t>
            </a:r>
            <a:r>
              <a:rPr lang="fr-FR" sz="12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EMTP</a:t>
            </a:r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® International User Conference</a:t>
            </a:r>
            <a:endParaRPr lang="fr-FR" sz="12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9E73890-6BC8-F2CA-3EC5-4351E14C6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9983390" cy="4896196"/>
          </a:xfrm>
        </p:spPr>
        <p:txBody>
          <a:bodyPr>
            <a:normAutofit/>
          </a:bodyPr>
          <a:lstStyle/>
          <a:p>
            <a:r>
              <a:rPr lang="en-US" dirty="0"/>
              <a:t>Several cases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en-US" dirty="0"/>
              <a:t>analyzed in order to investigate any possible fast front overvoltages that may travel into the substation as a</a:t>
            </a:r>
            <a:r>
              <a:rPr lang="tr-TR" dirty="0"/>
              <a:t> </a:t>
            </a:r>
            <a:r>
              <a:rPr lang="en-US" dirty="0"/>
              <a:t>result of lightning incidences on overhead lines</a:t>
            </a:r>
            <a:endParaRPr lang="tr-TR" dirty="0"/>
          </a:p>
          <a:p>
            <a:pPr lvl="1"/>
            <a:r>
              <a:rPr lang="en-US" dirty="0"/>
              <a:t>CASE 1 - Back flashover analysis for 500 kV</a:t>
            </a:r>
            <a:r>
              <a:rPr lang="tr-TR" dirty="0"/>
              <a:t> (</a:t>
            </a:r>
            <a:r>
              <a:rPr lang="tr-TR" dirty="0" err="1"/>
              <a:t>surge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tower</a:t>
            </a:r>
            <a:r>
              <a:rPr lang="tr-TR" dirty="0"/>
              <a:t>)</a:t>
            </a:r>
          </a:p>
          <a:p>
            <a:pPr lvl="1"/>
            <a:r>
              <a:rPr lang="en-US" dirty="0"/>
              <a:t>CASE 2 - Shielding failure analysis for 500 kV</a:t>
            </a:r>
            <a:r>
              <a:rPr lang="tr-TR" dirty="0"/>
              <a:t> (</a:t>
            </a:r>
            <a:r>
              <a:rPr lang="tr-TR" dirty="0" err="1"/>
              <a:t>surge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tower</a:t>
            </a:r>
            <a:r>
              <a:rPr lang="tr-TR" dirty="0"/>
              <a:t>)</a:t>
            </a:r>
          </a:p>
          <a:p>
            <a:pPr lvl="1"/>
            <a:r>
              <a:rPr lang="en-US" dirty="0"/>
              <a:t>CASE 3 - Back flashover analysis for 220 kV</a:t>
            </a:r>
            <a:r>
              <a:rPr lang="tr-TR" dirty="0"/>
              <a:t> (not </a:t>
            </a:r>
            <a:r>
              <a:rPr lang="tr-TR" dirty="0" err="1"/>
              <a:t>presented</a:t>
            </a:r>
            <a:r>
              <a:rPr lang="tr-TR" dirty="0"/>
              <a:t> here)</a:t>
            </a:r>
          </a:p>
          <a:p>
            <a:pPr lvl="1"/>
            <a:r>
              <a:rPr lang="en-US" dirty="0"/>
              <a:t>CASE 4 - shielding failure analysis for 220 kV</a:t>
            </a:r>
            <a:r>
              <a:rPr lang="tr-TR" dirty="0"/>
              <a:t> (not </a:t>
            </a:r>
            <a:r>
              <a:rPr lang="tr-TR" dirty="0" err="1"/>
              <a:t>presented</a:t>
            </a:r>
            <a:r>
              <a:rPr lang="tr-TR" dirty="0"/>
              <a:t> here)</a:t>
            </a:r>
          </a:p>
          <a:p>
            <a:r>
              <a:rPr lang="en-US" dirty="0"/>
              <a:t>Acceptable limits for lightning overvoltages will be taken as lightning impulse withstand voltage level (LIWV) of apparatus divided by</a:t>
            </a:r>
            <a:r>
              <a:rPr lang="tr-TR" dirty="0"/>
              <a:t> </a:t>
            </a:r>
            <a:r>
              <a:rPr lang="en-US" dirty="0"/>
              <a:t>a safety margin (Ks)</a:t>
            </a:r>
            <a:r>
              <a:rPr lang="tr-TR" dirty="0"/>
              <a:t>.</a:t>
            </a:r>
          </a:p>
          <a:p>
            <a:pPr lvl="1"/>
            <a:r>
              <a:rPr lang="en-US" dirty="0"/>
              <a:t>Following the recommendation in IEC 60071-2 [</a:t>
            </a:r>
            <a:r>
              <a:rPr lang="tr-TR" dirty="0"/>
              <a:t>3</a:t>
            </a:r>
            <a:r>
              <a:rPr lang="en-US" dirty="0"/>
              <a:t>], safety margin w</a:t>
            </a:r>
            <a:r>
              <a:rPr lang="tr-TR" dirty="0"/>
              <a:t>as</a:t>
            </a:r>
            <a:r>
              <a:rPr lang="en-US" dirty="0"/>
              <a:t> taken as 1,1</a:t>
            </a:r>
            <a:r>
              <a:rPr lang="tr-TR" dirty="0"/>
              <a:t>5</a:t>
            </a:r>
          </a:p>
          <a:p>
            <a:pPr lvl="1"/>
            <a:r>
              <a:rPr lang="tr-TR" dirty="0" err="1"/>
              <a:t>Acceptable</a:t>
            </a:r>
            <a:r>
              <a:rPr lang="tr-TR" dirty="0"/>
              <a:t> </a:t>
            </a:r>
            <a:r>
              <a:rPr lang="tr-TR" dirty="0" err="1"/>
              <a:t>limits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lightning</a:t>
            </a:r>
            <a:r>
              <a:rPr lang="tr-TR" dirty="0"/>
              <a:t> overvoltages:</a:t>
            </a:r>
          </a:p>
          <a:p>
            <a:endParaRPr lang="tr-T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DAFF1A-03E3-E7FE-DEC8-4F041BDB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94" y="5095814"/>
            <a:ext cx="2092481" cy="5763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253132-CA2A-D0EE-7AFA-98E17E8AB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18" y="5095815"/>
            <a:ext cx="2143586" cy="576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0EBF9A-57CD-8A5C-4428-8ED4612F1060}"/>
              </a:ext>
            </a:extLst>
          </p:cNvPr>
          <p:cNvSpPr txBox="1"/>
          <p:nvPr/>
        </p:nvSpPr>
        <p:spPr>
          <a:xfrm>
            <a:off x="2069944" y="4723565"/>
            <a:ext cx="209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u="sng" dirty="0" err="1"/>
              <a:t>For</a:t>
            </a:r>
            <a:r>
              <a:rPr lang="tr-TR" sz="1400" u="sng" dirty="0"/>
              <a:t> 500 kV </a:t>
            </a:r>
            <a:r>
              <a:rPr lang="tr-TR" sz="1400" u="sng" dirty="0" err="1"/>
              <a:t>system</a:t>
            </a:r>
            <a:endParaRPr lang="en-US" sz="1400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63977-99B4-2430-C31B-2AB0B9227C77}"/>
              </a:ext>
            </a:extLst>
          </p:cNvPr>
          <p:cNvSpPr txBox="1"/>
          <p:nvPr/>
        </p:nvSpPr>
        <p:spPr>
          <a:xfrm>
            <a:off x="5748118" y="4723565"/>
            <a:ext cx="209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u="sng" dirty="0" err="1"/>
              <a:t>For</a:t>
            </a:r>
            <a:r>
              <a:rPr lang="tr-TR" sz="1400" u="sng" dirty="0"/>
              <a:t> 220 kV </a:t>
            </a:r>
            <a:r>
              <a:rPr lang="tr-TR" sz="1400" u="sng" dirty="0" err="1"/>
              <a:t>system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364154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Simulations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2024 </a:t>
            </a:r>
            <a:r>
              <a:rPr lang="fr-FR" sz="12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EMTP</a:t>
            </a:r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® International User Conference</a:t>
            </a:r>
            <a:endParaRPr lang="fr-FR" sz="12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9E73890-6BC8-F2CA-3EC5-4351E14C6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9983390" cy="4896196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dirty="0"/>
              <a:t>CASE 1 –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flashover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500 kV</a:t>
            </a:r>
          </a:p>
          <a:p>
            <a:r>
              <a:rPr lang="tr-TR" dirty="0" err="1"/>
              <a:t>Calculated</a:t>
            </a:r>
            <a:r>
              <a:rPr lang="tr-TR" dirty="0"/>
              <a:t> </a:t>
            </a:r>
            <a:r>
              <a:rPr lang="tr-TR" dirty="0" err="1"/>
              <a:t>waveform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BF (I</a:t>
            </a:r>
            <a:r>
              <a:rPr lang="tr-TR" baseline="-25000" dirty="0"/>
              <a:t>F</a:t>
            </a:r>
            <a:r>
              <a:rPr lang="tr-TR" dirty="0"/>
              <a:t>=150 </a:t>
            </a:r>
            <a:r>
              <a:rPr lang="tr-TR" dirty="0" err="1"/>
              <a:t>kA</a:t>
            </a:r>
            <a:r>
              <a:rPr lang="tr-TR" dirty="0"/>
              <a:t>, </a:t>
            </a:r>
            <a:r>
              <a:rPr lang="tr-TR" dirty="0" err="1"/>
              <a:t>S</a:t>
            </a:r>
            <a:r>
              <a:rPr lang="tr-TR" baseline="-25000" dirty="0" err="1"/>
              <a:t>m</a:t>
            </a:r>
            <a:r>
              <a:rPr lang="tr-TR" dirty="0"/>
              <a:t>=44,8 </a:t>
            </a:r>
            <a:r>
              <a:rPr lang="tr-TR" dirty="0" err="1"/>
              <a:t>kA</a:t>
            </a:r>
            <a:r>
              <a:rPr lang="tr-TR" dirty="0"/>
              <a:t>/</a:t>
            </a:r>
            <a:r>
              <a:rPr lang="el-GR" dirty="0"/>
              <a:t>μ</a:t>
            </a:r>
            <a:r>
              <a:rPr lang="tr-TR" dirty="0"/>
              <a:t>s, </a:t>
            </a:r>
            <a:r>
              <a:rPr lang="tr-TR" dirty="0" err="1"/>
              <a:t>t</a:t>
            </a:r>
            <a:r>
              <a:rPr lang="tr-TR" baseline="-25000" dirty="0" err="1"/>
              <a:t>f</a:t>
            </a:r>
            <a:r>
              <a:rPr lang="tr-TR" dirty="0"/>
              <a:t>=7,1</a:t>
            </a:r>
            <a:r>
              <a:rPr lang="el-GR" dirty="0"/>
              <a:t> μ</a:t>
            </a:r>
            <a:r>
              <a:rPr lang="tr-TR" dirty="0"/>
              <a:t>s) has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applied</a:t>
            </a:r>
            <a:endParaRPr lang="tr-TR" dirty="0"/>
          </a:p>
          <a:p>
            <a:pPr lvl="1"/>
            <a:r>
              <a:rPr lang="tr-TR" dirty="0"/>
              <a:t>No </a:t>
            </a:r>
            <a:r>
              <a:rPr lang="tr-TR" dirty="0" err="1"/>
              <a:t>flashover</a:t>
            </a:r>
            <a:r>
              <a:rPr lang="tr-TR" dirty="0"/>
              <a:t> has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observed</a:t>
            </a:r>
            <a:r>
              <a:rPr lang="tr-TR" dirty="0"/>
              <a:t> in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phase</a:t>
            </a:r>
            <a:endParaRPr lang="tr-TR" dirty="0"/>
          </a:p>
          <a:p>
            <a:pPr lvl="1"/>
            <a:r>
              <a:rPr lang="tr-TR" dirty="0" err="1"/>
              <a:t>Changing</a:t>
            </a:r>
            <a:r>
              <a:rPr lang="tr-TR" dirty="0"/>
              <a:t> </a:t>
            </a:r>
            <a:r>
              <a:rPr lang="tr-TR" dirty="0" err="1"/>
              <a:t>source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 </a:t>
            </a:r>
            <a:r>
              <a:rPr lang="tr-TR" dirty="0" err="1"/>
              <a:t>angle</a:t>
            </a:r>
            <a:r>
              <a:rPr lang="tr-TR" dirty="0"/>
              <a:t> </a:t>
            </a:r>
            <a:r>
              <a:rPr lang="tr-TR" dirty="0" err="1"/>
              <a:t>didn’t</a:t>
            </a:r>
            <a:r>
              <a:rPr lang="tr-TR" dirty="0"/>
              <a:t> </a:t>
            </a:r>
            <a:r>
              <a:rPr lang="tr-TR" dirty="0" err="1"/>
              <a:t>result</a:t>
            </a:r>
            <a:r>
              <a:rPr lang="tr-TR" dirty="0"/>
              <a:t> in </a:t>
            </a:r>
            <a:r>
              <a:rPr lang="tr-TR" dirty="0" err="1"/>
              <a:t>any</a:t>
            </a:r>
            <a:r>
              <a:rPr lang="tr-TR" dirty="0"/>
              <a:t> </a:t>
            </a:r>
            <a:r>
              <a:rPr lang="tr-TR" dirty="0" err="1"/>
              <a:t>flashover</a:t>
            </a:r>
            <a:endParaRPr lang="tr-TR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97A3E8-EF93-AA55-2F45-7D3826272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16" y="2952750"/>
            <a:ext cx="5337580" cy="34656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F7C1B0-1D6F-A351-B317-E1F882876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45" y="2952751"/>
            <a:ext cx="5337580" cy="34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6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42CB30-4C1D-9AB3-8806-1D790892A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777" y="2952750"/>
            <a:ext cx="5341649" cy="3465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B7348-FBBD-47BF-79EA-A1DB169BD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7" y="2952750"/>
            <a:ext cx="5337580" cy="346566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Simulations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2024 </a:t>
            </a:r>
            <a:r>
              <a:rPr lang="fr-FR" sz="12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EMTP</a:t>
            </a:r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® International User Conference</a:t>
            </a:r>
            <a:endParaRPr lang="fr-FR" sz="12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9E73890-6BC8-F2CA-3EC5-4351E14C6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10735866" cy="4896196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dirty="0"/>
              <a:t>CASE 1 –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flashover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500 kV</a:t>
            </a:r>
          </a:p>
          <a:p>
            <a:r>
              <a:rPr lang="tr-TR" dirty="0"/>
              <a:t>Front time has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decreased</a:t>
            </a:r>
            <a:r>
              <a:rPr lang="tr-TR" dirty="0"/>
              <a:t> (</a:t>
            </a:r>
            <a:r>
              <a:rPr lang="tr-TR" dirty="0" err="1"/>
              <a:t>t</a:t>
            </a:r>
            <a:r>
              <a:rPr lang="tr-TR" baseline="-25000" dirty="0" err="1"/>
              <a:t>f</a:t>
            </a:r>
            <a:r>
              <a:rPr lang="tr-TR" dirty="0"/>
              <a:t>=3</a:t>
            </a:r>
            <a:r>
              <a:rPr lang="el-GR" dirty="0"/>
              <a:t> μ</a:t>
            </a:r>
            <a:r>
              <a:rPr lang="tr-TR" dirty="0"/>
              <a:t>s)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create</a:t>
            </a:r>
            <a:r>
              <a:rPr lang="tr-TR" dirty="0"/>
              <a:t> a </a:t>
            </a:r>
            <a:r>
              <a:rPr lang="tr-TR" dirty="0" err="1"/>
              <a:t>flashover</a:t>
            </a:r>
            <a:endParaRPr lang="tr-TR" dirty="0"/>
          </a:p>
          <a:p>
            <a:pPr lvl="1"/>
            <a:r>
              <a:rPr lang="tr-TR" dirty="0" err="1"/>
              <a:t>Flashover</a:t>
            </a:r>
            <a:r>
              <a:rPr lang="tr-TR" dirty="0"/>
              <a:t> has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observed</a:t>
            </a:r>
            <a:r>
              <a:rPr lang="tr-TR" dirty="0"/>
              <a:t> in </a:t>
            </a:r>
            <a:r>
              <a:rPr lang="tr-TR" dirty="0" err="1"/>
              <a:t>phase</a:t>
            </a:r>
            <a:r>
              <a:rPr lang="tr-TR" dirty="0"/>
              <a:t> C</a:t>
            </a:r>
          </a:p>
          <a:p>
            <a:pPr lvl="1"/>
            <a:r>
              <a:rPr lang="tr-TR" dirty="0"/>
              <a:t>Maximum </a:t>
            </a:r>
            <a:r>
              <a:rPr lang="tr-TR" dirty="0" err="1"/>
              <a:t>voltage</a:t>
            </a:r>
            <a:r>
              <a:rPr lang="tr-TR" dirty="0"/>
              <a:t> on ATR </a:t>
            </a:r>
            <a:r>
              <a:rPr lang="tr-TR" dirty="0" err="1"/>
              <a:t>bushings</a:t>
            </a:r>
            <a:r>
              <a:rPr lang="tr-TR" dirty="0"/>
              <a:t> is 1098 kV (on </a:t>
            </a:r>
            <a:r>
              <a:rPr lang="tr-TR" dirty="0" err="1"/>
              <a:t>phase</a:t>
            </a:r>
            <a:r>
              <a:rPr lang="tr-TR" dirty="0"/>
              <a:t> C),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limit</a:t>
            </a:r>
          </a:p>
          <a:p>
            <a:pPr lvl="1"/>
            <a:r>
              <a:rPr lang="tr-TR" dirty="0" err="1"/>
              <a:t>Changing</a:t>
            </a:r>
            <a:r>
              <a:rPr lang="tr-TR" dirty="0"/>
              <a:t> </a:t>
            </a:r>
            <a:r>
              <a:rPr lang="tr-TR" dirty="0" err="1"/>
              <a:t>source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 </a:t>
            </a:r>
            <a:r>
              <a:rPr lang="tr-TR" dirty="0" err="1"/>
              <a:t>angle</a:t>
            </a:r>
            <a:r>
              <a:rPr lang="tr-TR" dirty="0"/>
              <a:t> </a:t>
            </a:r>
            <a:r>
              <a:rPr lang="tr-TR" dirty="0" err="1"/>
              <a:t>didn’t</a:t>
            </a:r>
            <a:r>
              <a:rPr lang="tr-TR" dirty="0"/>
              <a:t> </a:t>
            </a:r>
            <a:r>
              <a:rPr lang="tr-TR" dirty="0" err="1"/>
              <a:t>result</a:t>
            </a:r>
            <a:r>
              <a:rPr lang="tr-TR" dirty="0"/>
              <a:t> in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voltages</a:t>
            </a:r>
            <a:r>
              <a:rPr lang="tr-TR" dirty="0"/>
              <a:t> at ATR </a:t>
            </a:r>
            <a:r>
              <a:rPr lang="tr-TR" dirty="0" err="1"/>
              <a:t>bushings</a:t>
            </a:r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490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5B54CF-5AC8-4656-1A00-36E05E03A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462" y="2952750"/>
            <a:ext cx="5353964" cy="3465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91D4F-7C3C-239F-B4B7-41BAAE9C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86" y="2952750"/>
            <a:ext cx="5349841" cy="34656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Simulations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2024 </a:t>
            </a:r>
            <a:r>
              <a:rPr lang="fr-FR" sz="12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EMTP</a:t>
            </a:r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® International User Conference</a:t>
            </a:r>
            <a:endParaRPr lang="fr-FR" sz="12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9E73890-6BC8-F2CA-3EC5-4351E14C6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10735866" cy="4896196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dirty="0"/>
              <a:t>CASE 2 – </a:t>
            </a:r>
            <a:r>
              <a:rPr lang="tr-TR" dirty="0" err="1"/>
              <a:t>Shielding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500 kV</a:t>
            </a:r>
          </a:p>
          <a:p>
            <a:r>
              <a:rPr lang="tr-TR" dirty="0" err="1"/>
              <a:t>Calculated</a:t>
            </a:r>
            <a:r>
              <a:rPr lang="tr-TR" dirty="0"/>
              <a:t> </a:t>
            </a:r>
            <a:r>
              <a:rPr lang="tr-TR" dirty="0" err="1"/>
              <a:t>waveform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SF (I</a:t>
            </a:r>
            <a:r>
              <a:rPr lang="tr-TR" baseline="-25000" dirty="0"/>
              <a:t>F</a:t>
            </a:r>
            <a:r>
              <a:rPr lang="tr-TR" dirty="0"/>
              <a:t>=17 </a:t>
            </a:r>
            <a:r>
              <a:rPr lang="tr-TR" dirty="0" err="1"/>
              <a:t>kA</a:t>
            </a:r>
            <a:r>
              <a:rPr lang="tr-TR" dirty="0"/>
              <a:t>, </a:t>
            </a:r>
            <a:r>
              <a:rPr lang="tr-TR" dirty="0" err="1"/>
              <a:t>S</a:t>
            </a:r>
            <a:r>
              <a:rPr lang="tr-TR" baseline="-25000" dirty="0" err="1"/>
              <a:t>m</a:t>
            </a:r>
            <a:r>
              <a:rPr lang="tr-TR" dirty="0"/>
              <a:t>=19,5 </a:t>
            </a:r>
            <a:r>
              <a:rPr lang="tr-TR" dirty="0" err="1"/>
              <a:t>kA</a:t>
            </a:r>
            <a:r>
              <a:rPr lang="tr-TR" dirty="0"/>
              <a:t>/</a:t>
            </a:r>
            <a:r>
              <a:rPr lang="el-GR" dirty="0"/>
              <a:t>μ</a:t>
            </a:r>
            <a:r>
              <a:rPr lang="tr-TR" dirty="0"/>
              <a:t>s, </a:t>
            </a:r>
            <a:r>
              <a:rPr lang="tr-TR" dirty="0" err="1"/>
              <a:t>t</a:t>
            </a:r>
            <a:r>
              <a:rPr lang="tr-TR" baseline="-25000" dirty="0" err="1"/>
              <a:t>f</a:t>
            </a:r>
            <a:r>
              <a:rPr lang="tr-TR" dirty="0"/>
              <a:t>=3,0</a:t>
            </a:r>
            <a:r>
              <a:rPr lang="el-GR" dirty="0"/>
              <a:t> μ</a:t>
            </a:r>
            <a:r>
              <a:rPr lang="tr-TR" dirty="0"/>
              <a:t>s) has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on </a:t>
            </a:r>
            <a:r>
              <a:rPr lang="tr-TR" dirty="0" err="1"/>
              <a:t>Ph</a:t>
            </a:r>
            <a:r>
              <a:rPr lang="tr-TR" dirty="0"/>
              <a:t> A</a:t>
            </a:r>
          </a:p>
          <a:p>
            <a:pPr lvl="1"/>
            <a:r>
              <a:rPr lang="tr-TR" dirty="0"/>
              <a:t>Maximum </a:t>
            </a:r>
            <a:r>
              <a:rPr lang="tr-TR" dirty="0" err="1"/>
              <a:t>voltage</a:t>
            </a:r>
            <a:r>
              <a:rPr lang="tr-TR" dirty="0"/>
              <a:t> on </a:t>
            </a:r>
            <a:r>
              <a:rPr lang="tr-TR" dirty="0" err="1"/>
              <a:t>gantry</a:t>
            </a:r>
            <a:r>
              <a:rPr lang="tr-TR" dirty="0"/>
              <a:t> and ATR </a:t>
            </a:r>
            <a:r>
              <a:rPr lang="tr-TR" dirty="0" err="1"/>
              <a:t>bushing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1092 kV and 1020 kV, </a:t>
            </a:r>
            <a:r>
              <a:rPr lang="tr-TR" dirty="0" err="1"/>
              <a:t>respectively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limit</a:t>
            </a:r>
          </a:p>
          <a:p>
            <a:pPr lvl="1"/>
            <a:r>
              <a:rPr lang="tr-TR" dirty="0" err="1"/>
              <a:t>Changing</a:t>
            </a:r>
            <a:r>
              <a:rPr lang="tr-TR" dirty="0"/>
              <a:t> </a:t>
            </a:r>
            <a:r>
              <a:rPr lang="tr-TR" dirty="0" err="1"/>
              <a:t>striken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 </a:t>
            </a:r>
            <a:r>
              <a:rPr lang="tr-TR" dirty="0" err="1"/>
              <a:t>didn’t</a:t>
            </a:r>
            <a:r>
              <a:rPr lang="tr-TR" dirty="0"/>
              <a:t> </a:t>
            </a:r>
            <a:r>
              <a:rPr lang="tr-TR" dirty="0" err="1"/>
              <a:t>result</a:t>
            </a:r>
            <a:r>
              <a:rPr lang="tr-TR" dirty="0"/>
              <a:t> in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voltages</a:t>
            </a:r>
            <a:r>
              <a:rPr lang="tr-TR" dirty="0"/>
              <a:t> at ATR </a:t>
            </a:r>
            <a:r>
              <a:rPr lang="tr-TR" dirty="0" err="1"/>
              <a:t>bushings</a:t>
            </a:r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795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Conclusions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2024 </a:t>
            </a:r>
            <a:r>
              <a:rPr lang="fr-FR" sz="12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EMTP</a:t>
            </a:r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® International User Conference</a:t>
            </a:r>
            <a:endParaRPr lang="fr-FR" sz="12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9E73890-6BC8-F2CA-3EC5-4351E14C6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9983390" cy="4896196"/>
          </a:xfrm>
        </p:spPr>
        <p:txBody>
          <a:bodyPr>
            <a:normAutofit/>
          </a:bodyPr>
          <a:lstStyle/>
          <a:p>
            <a:r>
              <a:rPr lang="tr-TR" dirty="0" err="1"/>
              <a:t>Lightning</a:t>
            </a:r>
            <a:r>
              <a:rPr lang="tr-TR" dirty="0"/>
              <a:t> overvoltages </a:t>
            </a:r>
            <a:r>
              <a:rPr lang="tr-TR" dirty="0" err="1"/>
              <a:t>analyses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shown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, </a:t>
            </a:r>
            <a:r>
              <a:rPr lang="tr-TR" dirty="0" err="1"/>
              <a:t>maximm</a:t>
            </a:r>
            <a:r>
              <a:rPr lang="tr-TR" dirty="0"/>
              <a:t> overvoltages </a:t>
            </a:r>
            <a:r>
              <a:rPr lang="tr-TR" dirty="0" err="1"/>
              <a:t>expected</a:t>
            </a:r>
            <a:r>
              <a:rPr lang="tr-TR" dirty="0"/>
              <a:t> on ATR </a:t>
            </a:r>
            <a:r>
              <a:rPr lang="tr-TR" dirty="0" err="1"/>
              <a:t>bushing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tolerable</a:t>
            </a:r>
            <a:r>
              <a:rPr lang="tr-TR" dirty="0"/>
              <a:t> </a:t>
            </a:r>
            <a:r>
              <a:rPr lang="tr-TR" dirty="0" err="1"/>
              <a:t>voltages</a:t>
            </a:r>
            <a:r>
              <a:rPr lang="tr-TR" dirty="0"/>
              <a:t>,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flashover</a:t>
            </a:r>
            <a:r>
              <a:rPr lang="tr-TR" dirty="0"/>
              <a:t> </a:t>
            </a:r>
            <a:r>
              <a:rPr lang="tr-TR" dirty="0" err="1"/>
              <a:t>case</a:t>
            </a:r>
            <a:r>
              <a:rPr lang="tr-TR" dirty="0"/>
              <a:t> and </a:t>
            </a:r>
            <a:r>
              <a:rPr lang="tr-TR" dirty="0" err="1"/>
              <a:t>shielding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 </a:t>
            </a:r>
            <a:r>
              <a:rPr lang="tr-TR" dirty="0" err="1"/>
              <a:t>cases</a:t>
            </a:r>
            <a:r>
              <a:rPr lang="tr-TR" dirty="0"/>
              <a:t>.</a:t>
            </a:r>
          </a:p>
          <a:p>
            <a:r>
              <a:rPr lang="tr-TR" dirty="0" err="1"/>
              <a:t>Placement</a:t>
            </a:r>
            <a:r>
              <a:rPr lang="tr-TR" dirty="0"/>
              <a:t> and rating of </a:t>
            </a:r>
            <a:r>
              <a:rPr lang="tr-TR" dirty="0" err="1"/>
              <a:t>surge</a:t>
            </a:r>
            <a:r>
              <a:rPr lang="tr-TR" dirty="0"/>
              <a:t> </a:t>
            </a:r>
            <a:r>
              <a:rPr lang="tr-TR" dirty="0" err="1"/>
              <a:t>arresters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adequate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providing</a:t>
            </a:r>
            <a:r>
              <a:rPr lang="tr-TR" dirty="0"/>
              <a:t> </a:t>
            </a:r>
            <a:r>
              <a:rPr lang="tr-TR" dirty="0" err="1"/>
              <a:t>necessary</a:t>
            </a:r>
            <a:r>
              <a:rPr lang="tr-TR" dirty="0"/>
              <a:t> </a:t>
            </a:r>
            <a:r>
              <a:rPr lang="tr-TR" dirty="0" err="1"/>
              <a:t>protection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transformer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282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References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2024 </a:t>
            </a:r>
            <a:r>
              <a:rPr lang="fr-FR" sz="12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EMTP</a:t>
            </a:r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® International User Conference</a:t>
            </a:r>
            <a:endParaRPr lang="fr-FR" sz="12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1E5FA0B7-4E32-4075-B28E-0F5F9A043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1" y="1219449"/>
            <a:ext cx="11059713" cy="4896196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dirty="0"/>
              <a:t>[1] </a:t>
            </a:r>
            <a:r>
              <a:rPr lang="en-US" dirty="0" err="1"/>
              <a:t>Cigre</a:t>
            </a:r>
            <a:r>
              <a:rPr lang="en-US" dirty="0"/>
              <a:t> SC33/WG01, TB 63, Guide to Procedures for Estimating the Lightning Perf. of TL's, CIGRE, 2021 (updated)</a:t>
            </a:r>
            <a:endParaRPr lang="tr-TR" dirty="0"/>
          </a:p>
          <a:p>
            <a:pPr marL="64010" indent="0">
              <a:buNone/>
            </a:pPr>
            <a:r>
              <a:rPr lang="tr-TR" dirty="0"/>
              <a:t>[2] </a:t>
            </a:r>
            <a:r>
              <a:rPr lang="en-US" dirty="0"/>
              <a:t>IEC TR 60071-4 (Ed 1.0), Insulation Coordination - Part 4: Computational guide to insulation co-ordination and modelling of electrical networks, IEC, Geneva, 2004</a:t>
            </a:r>
            <a:endParaRPr lang="tr-TR" dirty="0"/>
          </a:p>
          <a:p>
            <a:pPr marL="64010" indent="0">
              <a:buNone/>
            </a:pPr>
            <a:r>
              <a:rPr lang="tr-TR" dirty="0"/>
              <a:t>[3] </a:t>
            </a:r>
            <a:r>
              <a:rPr lang="en-US" dirty="0"/>
              <a:t>IEC 60071-2 (Ed 3.0), Insulation Coordination - Part 2: Application guide, IEC, Geneva, 1996</a:t>
            </a:r>
            <a:endParaRPr lang="tr-TR" dirty="0"/>
          </a:p>
          <a:p>
            <a:pPr marL="64010" indent="0">
              <a:buNone/>
            </a:pPr>
            <a:r>
              <a:rPr lang="tr-TR" dirty="0"/>
              <a:t>[4] </a:t>
            </a:r>
            <a:r>
              <a:rPr lang="en-US" dirty="0"/>
              <a:t>World Distribution of Thunderstorm Days, Part 2 - Table of Marine Data and World Maps, WMO, 1956</a:t>
            </a:r>
            <a:endParaRPr lang="tr-TR" dirty="0"/>
          </a:p>
          <a:p>
            <a:pPr marL="64010" indent="0">
              <a:buNone/>
            </a:pPr>
            <a:r>
              <a:rPr lang="tr-TR" dirty="0"/>
              <a:t>[5] </a:t>
            </a:r>
            <a:r>
              <a:rPr lang="en-US" dirty="0"/>
              <a:t>Hileman A., Insulation Coordination for Power Systems, 1st Ed., CRC Press, Boca Raton, 1999</a:t>
            </a:r>
            <a:endParaRPr lang="tr-TR" dirty="0"/>
          </a:p>
          <a:p>
            <a:pPr marL="64010" indent="0">
              <a:buNone/>
            </a:pPr>
            <a:r>
              <a:rPr lang="tr-TR" dirty="0"/>
              <a:t>[6] </a:t>
            </a:r>
            <a:r>
              <a:rPr lang="tr-TR" dirty="0" err="1"/>
              <a:t>Ametani</a:t>
            </a:r>
            <a:r>
              <a:rPr lang="tr-TR" dirty="0"/>
              <a:t> A., </a:t>
            </a:r>
            <a:r>
              <a:rPr lang="tr-TR" dirty="0" err="1"/>
              <a:t>Kawamura</a:t>
            </a:r>
            <a:r>
              <a:rPr lang="tr-TR" dirty="0"/>
              <a:t> T., A </a:t>
            </a:r>
            <a:r>
              <a:rPr lang="tr-TR" dirty="0" err="1"/>
              <a:t>Method</a:t>
            </a:r>
            <a:r>
              <a:rPr lang="tr-TR" dirty="0"/>
              <a:t> of a </a:t>
            </a:r>
            <a:r>
              <a:rPr lang="tr-TR" dirty="0" err="1"/>
              <a:t>Lightning</a:t>
            </a:r>
            <a:r>
              <a:rPr lang="tr-TR" dirty="0"/>
              <a:t> </a:t>
            </a:r>
            <a:r>
              <a:rPr lang="tr-TR" dirty="0" err="1"/>
              <a:t>Surge</a:t>
            </a:r>
            <a:r>
              <a:rPr lang="tr-TR" dirty="0"/>
              <a:t> Analysis </a:t>
            </a:r>
            <a:r>
              <a:rPr lang="tr-TR" dirty="0" err="1"/>
              <a:t>Recommended</a:t>
            </a:r>
            <a:r>
              <a:rPr lang="tr-TR" dirty="0"/>
              <a:t> in Japan Using EMTP, IEEE Trans. on </a:t>
            </a:r>
            <a:r>
              <a:rPr lang="tr-TR" dirty="0" err="1"/>
              <a:t>Power</a:t>
            </a:r>
            <a:r>
              <a:rPr lang="tr-TR" dirty="0"/>
              <a:t> Delivery, 2005, </a:t>
            </a:r>
            <a:r>
              <a:rPr lang="tr-TR" dirty="0" err="1"/>
              <a:t>vol</a:t>
            </a:r>
            <a:r>
              <a:rPr lang="tr-TR" dirty="0"/>
              <a:t>. 20, </a:t>
            </a:r>
            <a:r>
              <a:rPr lang="tr-TR" dirty="0" err="1"/>
              <a:t>no</a:t>
            </a:r>
            <a:r>
              <a:rPr lang="tr-TR" dirty="0"/>
              <a:t>. 2, </a:t>
            </a:r>
            <a:r>
              <a:rPr lang="tr-TR" dirty="0" err="1"/>
              <a:t>pp</a:t>
            </a:r>
            <a:r>
              <a:rPr lang="tr-TR" dirty="0"/>
              <a:t>. 867 - 895</a:t>
            </a:r>
          </a:p>
          <a:p>
            <a:pPr marL="64010" indent="0">
              <a:buNone/>
            </a:pPr>
            <a:r>
              <a:rPr lang="tr-TR" dirty="0"/>
              <a:t>[7] "</a:t>
            </a:r>
            <a:r>
              <a:rPr lang="tr-TR" dirty="0" err="1"/>
              <a:t>Modeling</a:t>
            </a:r>
            <a:r>
              <a:rPr lang="tr-TR" dirty="0"/>
              <a:t> of metal </a:t>
            </a:r>
            <a:r>
              <a:rPr lang="tr-TR" dirty="0" err="1"/>
              <a:t>oxyde</a:t>
            </a:r>
            <a:r>
              <a:rPr lang="tr-TR" dirty="0"/>
              <a:t> </a:t>
            </a:r>
            <a:r>
              <a:rPr lang="tr-TR" dirty="0" err="1"/>
              <a:t>surge</a:t>
            </a:r>
            <a:r>
              <a:rPr lang="tr-TR" dirty="0"/>
              <a:t> </a:t>
            </a:r>
            <a:r>
              <a:rPr lang="tr-TR" dirty="0" err="1"/>
              <a:t>arresters</a:t>
            </a:r>
            <a:r>
              <a:rPr lang="tr-TR" dirty="0"/>
              <a:t>" – IEEE </a:t>
            </a:r>
            <a:r>
              <a:rPr lang="tr-TR" dirty="0" err="1"/>
              <a:t>working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3.4.11 – IEEE TPD, </a:t>
            </a:r>
            <a:r>
              <a:rPr lang="tr-TR" dirty="0" err="1"/>
              <a:t>Vol</a:t>
            </a:r>
            <a:r>
              <a:rPr lang="tr-TR" dirty="0"/>
              <a:t> 7, </a:t>
            </a:r>
            <a:r>
              <a:rPr lang="tr-TR" dirty="0" err="1"/>
              <a:t>January</a:t>
            </a:r>
            <a:r>
              <a:rPr lang="tr-TR" dirty="0"/>
              <a:t> 1992</a:t>
            </a:r>
          </a:p>
          <a:p>
            <a:pPr marL="6401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173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b="0" i="0">
                <a:effectLst/>
                <a:highlight>
                  <a:srgbClr val="FFFFFF"/>
                </a:highlight>
              </a:rPr>
              <a:t>2024 </a:t>
            </a:r>
            <a:r>
              <a:rPr lang="fr-FR"/>
              <a:t>EMTP</a:t>
            </a:r>
            <a:r>
              <a:rPr lang="en-CA" b="0" i="0">
                <a:effectLst/>
                <a:highlight>
                  <a:srgbClr val="FFFFFF"/>
                </a:highlight>
              </a:rPr>
              <a:t>® International User Conference</a:t>
            </a:r>
            <a:endParaRPr lang="fr-FR"/>
          </a:p>
        </p:txBody>
      </p:sp>
      <p:pic>
        <p:nvPicPr>
          <p:cNvPr id="5" name="Picture 4" descr="A diagram of a machine&#10;&#10;Description automatically generated">
            <a:extLst>
              <a:ext uri="{FF2B5EF4-FFF2-40B4-BE49-F238E27FC236}">
                <a16:creationId xmlns:a16="http://schemas.microsoft.com/office/drawing/2014/main" id="{1F3604C3-EA32-4772-666D-496B11525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" r="31248"/>
          <a:stretch/>
        </p:blipFill>
        <p:spPr>
          <a:xfrm>
            <a:off x="6623906" y="1219449"/>
            <a:ext cx="4729894" cy="4896196"/>
          </a:xfrm>
          <a:prstGeom prst="rect">
            <a:avLst/>
          </a:prstGeom>
          <a:noFill/>
        </p:spPr>
      </p:pic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AAD772DD-52D3-FC58-2B4A-4C9B1959026A}"/>
              </a:ext>
            </a:extLst>
          </p:cNvPr>
          <p:cNvSpPr txBox="1">
            <a:spLocks/>
          </p:cNvSpPr>
          <p:nvPr/>
        </p:nvSpPr>
        <p:spPr>
          <a:xfrm>
            <a:off x="1046562" y="1219449"/>
            <a:ext cx="5445678" cy="4896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8073" indent="-3840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"/>
                <a:ea typeface="+mn-ea"/>
                <a:cs typeface="+mn-cs"/>
              </a:defRPr>
            </a:lvl1pPr>
            <a:lvl2pPr marL="822992" indent="-28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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"/>
                <a:ea typeface="+mn-ea"/>
                <a:cs typeface="+mn-cs"/>
              </a:defRPr>
            </a:lvl3pPr>
            <a:lvl4pPr marL="116133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1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10" indent="0" algn="just">
              <a:buFont typeface="Courier New" panose="02070309020205020404" pitchFamily="49" charset="0"/>
              <a:buNone/>
            </a:pP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presentation</a:t>
            </a:r>
            <a:r>
              <a:rPr lang="tr-TR" dirty="0"/>
              <a:t> is </a:t>
            </a:r>
            <a:r>
              <a:rPr lang="tr-TR" dirty="0" err="1"/>
              <a:t>about</a:t>
            </a:r>
            <a:r>
              <a:rPr lang="tr-TR" dirty="0"/>
              <a:t> a </a:t>
            </a:r>
            <a:r>
              <a:rPr lang="tr-TR" dirty="0" err="1"/>
              <a:t>case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of </a:t>
            </a:r>
            <a:r>
              <a:rPr lang="tr-TR" dirty="0" err="1"/>
              <a:t>lightning</a:t>
            </a:r>
            <a:r>
              <a:rPr lang="tr-TR" dirty="0"/>
              <a:t> overvoltages </a:t>
            </a:r>
            <a:r>
              <a:rPr lang="tr-TR" dirty="0" err="1"/>
              <a:t>analysis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 500/220 kV </a:t>
            </a:r>
            <a:r>
              <a:rPr lang="tr-TR" dirty="0" err="1"/>
              <a:t>substation</a:t>
            </a:r>
            <a:r>
              <a:rPr lang="tr-TR" dirty="0"/>
              <a:t>.</a:t>
            </a:r>
          </a:p>
          <a:p>
            <a:pPr marL="64010" indent="0" algn="just">
              <a:buFont typeface="Courier New" panose="02070309020205020404" pitchFamily="49" charset="0"/>
              <a:buNone/>
            </a:pPr>
            <a:endParaRPr lang="tr-TR" dirty="0"/>
          </a:p>
          <a:p>
            <a:pPr marL="64010" indent="0" algn="just">
              <a:buFont typeface="Courier New" panose="02070309020205020404" pitchFamily="49" charset="0"/>
              <a:buNone/>
            </a:pPr>
            <a:r>
              <a:rPr lang="tr-TR" u="sng" dirty="0"/>
              <a:t>Problem </a:t>
            </a:r>
            <a:r>
              <a:rPr lang="tr-TR" u="sng" dirty="0" err="1"/>
              <a:t>statement</a:t>
            </a:r>
            <a:r>
              <a:rPr lang="tr-TR" u="sng" dirty="0"/>
              <a:t>:</a:t>
            </a:r>
          </a:p>
          <a:p>
            <a:pPr algn="just"/>
            <a:r>
              <a:rPr lang="tr-TR" dirty="0"/>
              <a:t>Direct </a:t>
            </a:r>
            <a:r>
              <a:rPr lang="tr-TR" dirty="0" err="1"/>
              <a:t>connection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transformer</a:t>
            </a:r>
            <a:r>
              <a:rPr lang="tr-TR" dirty="0"/>
              <a:t> and </a:t>
            </a:r>
            <a:r>
              <a:rPr lang="tr-TR" dirty="0" err="1"/>
              <a:t>surge</a:t>
            </a:r>
            <a:r>
              <a:rPr lang="tr-TR" dirty="0"/>
              <a:t> </a:t>
            </a:r>
            <a:r>
              <a:rPr lang="tr-TR" dirty="0" err="1"/>
              <a:t>arrester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not </a:t>
            </a:r>
            <a:r>
              <a:rPr lang="tr-TR" dirty="0" err="1"/>
              <a:t>possible</a:t>
            </a:r>
            <a:endParaRPr lang="tr-TR" dirty="0"/>
          </a:p>
          <a:p>
            <a:pPr algn="just"/>
            <a:r>
              <a:rPr lang="tr-TR" dirty="0"/>
              <a:t>~40 m </a:t>
            </a:r>
            <a:r>
              <a:rPr lang="tr-TR" dirty="0" err="1"/>
              <a:t>electrical</a:t>
            </a:r>
            <a:r>
              <a:rPr lang="tr-TR" dirty="0"/>
              <a:t> </a:t>
            </a:r>
            <a:r>
              <a:rPr lang="tr-TR" dirty="0" err="1"/>
              <a:t>distance</a:t>
            </a:r>
            <a:r>
              <a:rPr lang="tr-TR" dirty="0"/>
              <a:t> </a:t>
            </a:r>
            <a:r>
              <a:rPr lang="tr-TR" dirty="0" err="1"/>
              <a:t>might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compromised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overvoltages </a:t>
            </a:r>
            <a:r>
              <a:rPr lang="tr-TR" dirty="0" err="1"/>
              <a:t>protection</a:t>
            </a:r>
            <a:r>
              <a:rPr lang="tr-TR" dirty="0"/>
              <a:t> </a:t>
            </a:r>
            <a:r>
              <a:rPr lang="tr-TR" dirty="0" err="1"/>
              <a:t>provided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surge</a:t>
            </a:r>
            <a:r>
              <a:rPr lang="tr-TR" dirty="0"/>
              <a:t> </a:t>
            </a:r>
            <a:r>
              <a:rPr lang="tr-TR" dirty="0" err="1"/>
              <a:t>arrester</a:t>
            </a:r>
            <a:endParaRPr lang="tr-TR" dirty="0"/>
          </a:p>
          <a:p>
            <a:pPr algn="just"/>
            <a:r>
              <a:rPr lang="tr-TR" dirty="0" err="1"/>
              <a:t>Voltage</a:t>
            </a:r>
            <a:r>
              <a:rPr lang="tr-TR" dirty="0"/>
              <a:t> </a:t>
            </a:r>
            <a:r>
              <a:rPr lang="tr-TR" dirty="0" err="1"/>
              <a:t>build-up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conductor</a:t>
            </a:r>
            <a:r>
              <a:rPr lang="tr-TR" dirty="0"/>
              <a:t> </a:t>
            </a:r>
            <a:r>
              <a:rPr lang="tr-TR" dirty="0" err="1"/>
              <a:t>would</a:t>
            </a:r>
            <a:r>
              <a:rPr lang="tr-TR" dirty="0"/>
              <a:t> be </a:t>
            </a:r>
            <a:r>
              <a:rPr lang="tr-TR" dirty="0" err="1"/>
              <a:t>important</a:t>
            </a:r>
            <a:r>
              <a:rPr lang="tr-TR" dirty="0"/>
              <a:t> at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frequencies</a:t>
            </a:r>
            <a:r>
              <a:rPr lang="tr-TR" dirty="0"/>
              <a:t>. </a:t>
            </a:r>
            <a:r>
              <a:rPr lang="tr-TR" dirty="0" err="1"/>
              <a:t>Thefore</a:t>
            </a:r>
            <a:r>
              <a:rPr lang="tr-TR" dirty="0"/>
              <a:t>, </a:t>
            </a:r>
            <a:r>
              <a:rPr lang="tr-TR" dirty="0" err="1"/>
              <a:t>lightning</a:t>
            </a:r>
            <a:r>
              <a:rPr lang="tr-TR" dirty="0"/>
              <a:t> overvoltages </a:t>
            </a:r>
            <a:r>
              <a:rPr lang="tr-TR" dirty="0" err="1"/>
              <a:t>analysis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conducted</a:t>
            </a:r>
            <a:endParaRPr lang="tr-T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555F5AD-B257-20EF-BD48-ED58624F39F8}"/>
              </a:ext>
            </a:extLst>
          </p:cNvPr>
          <p:cNvSpPr txBox="1">
            <a:spLocks/>
          </p:cNvSpPr>
          <p:nvPr/>
        </p:nvSpPr>
        <p:spPr>
          <a:xfrm>
            <a:off x="896389" y="254577"/>
            <a:ext cx="8272549" cy="607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800" b="1" kern="1200" noProof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Introduction &amp; 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257301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88136-30C1-4990-BCD0-49C8379C3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107" y="1826151"/>
            <a:ext cx="4395783" cy="2187437"/>
          </a:xfrm>
        </p:spPr>
        <p:txBody>
          <a:bodyPr>
            <a:noAutofit/>
          </a:bodyPr>
          <a:lstStyle/>
          <a:p>
            <a:pPr algn="ctr"/>
            <a:br>
              <a:rPr lang="fr-FR" sz="3000" dirty="0"/>
            </a:br>
            <a:r>
              <a:rPr lang="fr-FR" sz="3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0479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Methodology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2024 </a:t>
            </a:r>
            <a:r>
              <a:rPr lang="fr-FR" sz="12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EMTP</a:t>
            </a:r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® International User Conference</a:t>
            </a:r>
            <a:endParaRPr lang="fr-FR" sz="12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1E5FA0B7-4E32-4075-B28E-0F5F9A043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2" y="1219449"/>
            <a:ext cx="6501634" cy="489619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It is assumed that the substation is well protected against lightning strikes</a:t>
            </a:r>
            <a:r>
              <a:rPr lang="tr-TR" dirty="0"/>
              <a:t>. A </a:t>
            </a:r>
            <a:r>
              <a:rPr lang="tr-TR" dirty="0" err="1"/>
              <a:t>lightning</a:t>
            </a:r>
            <a:r>
              <a:rPr lang="tr-TR" dirty="0"/>
              <a:t> </a:t>
            </a:r>
            <a:r>
              <a:rPr lang="tr-TR" dirty="0" err="1"/>
              <a:t>surge</a:t>
            </a:r>
            <a:r>
              <a:rPr lang="tr-TR" dirty="0"/>
              <a:t> can </a:t>
            </a:r>
            <a:r>
              <a:rPr lang="en-US" dirty="0"/>
              <a:t>propagate to the substation on</a:t>
            </a:r>
            <a:r>
              <a:rPr lang="tr-TR" dirty="0"/>
              <a:t>l</a:t>
            </a:r>
            <a:r>
              <a:rPr lang="en-US" dirty="0"/>
              <a:t>y from </a:t>
            </a:r>
            <a:r>
              <a:rPr lang="tr-TR" dirty="0"/>
              <a:t>OHL</a:t>
            </a:r>
            <a:r>
              <a:rPr lang="en-US" dirty="0"/>
              <a:t>.</a:t>
            </a:r>
            <a:endParaRPr lang="tr-TR" dirty="0"/>
          </a:p>
          <a:p>
            <a:pPr algn="just"/>
            <a:r>
              <a:rPr lang="tr-TR" dirty="0" err="1"/>
              <a:t>Lightning</a:t>
            </a:r>
            <a:r>
              <a:rPr lang="tr-TR" dirty="0"/>
              <a:t> </a:t>
            </a:r>
            <a:r>
              <a:rPr lang="tr-TR" dirty="0" err="1"/>
              <a:t>strikes</a:t>
            </a:r>
            <a:r>
              <a:rPr lang="tr-TR" dirty="0"/>
              <a:t> can </a:t>
            </a:r>
            <a:r>
              <a:rPr lang="tr-TR" dirty="0" err="1"/>
              <a:t>affect</a:t>
            </a:r>
            <a:r>
              <a:rPr lang="tr-TR" dirty="0"/>
              <a:t> OHL in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ways</a:t>
            </a:r>
            <a:r>
              <a:rPr lang="tr-TR" dirty="0"/>
              <a:t>:</a:t>
            </a:r>
          </a:p>
          <a:p>
            <a:pPr lvl="1" algn="just"/>
            <a:r>
              <a:rPr lang="tr-TR" dirty="0" err="1"/>
              <a:t>Induced</a:t>
            </a:r>
            <a:r>
              <a:rPr lang="tr-TR" dirty="0"/>
              <a:t> O/V  </a:t>
            </a:r>
            <a:r>
              <a:rPr lang="tr-TR" dirty="0">
                <a:latin typeface="Aptos Narrow" panose="020B0004020202020204" pitchFamily="34" charset="0"/>
              </a:rPr>
              <a:t>→ </a:t>
            </a:r>
            <a:r>
              <a:rPr lang="tr-TR" dirty="0"/>
              <a:t> N/A (</a:t>
            </a:r>
            <a:r>
              <a:rPr lang="tr-TR" dirty="0" err="1"/>
              <a:t>related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distribution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)</a:t>
            </a:r>
          </a:p>
          <a:p>
            <a:pPr lvl="1" algn="just"/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flashover</a:t>
            </a:r>
            <a:endParaRPr lang="tr-TR" dirty="0"/>
          </a:p>
          <a:p>
            <a:pPr lvl="1" algn="just"/>
            <a:r>
              <a:rPr lang="tr-TR" dirty="0" err="1"/>
              <a:t>Shielding</a:t>
            </a:r>
            <a:r>
              <a:rPr lang="tr-TR" dirty="0"/>
              <a:t> </a:t>
            </a:r>
            <a:r>
              <a:rPr lang="tr-TR" dirty="0" err="1"/>
              <a:t>failure</a:t>
            </a:r>
            <a:endParaRPr lang="tr-TR" dirty="0"/>
          </a:p>
          <a:p>
            <a:pPr algn="just"/>
            <a:r>
              <a:rPr lang="tr-TR" dirty="0" err="1"/>
              <a:t>Procedure</a:t>
            </a:r>
            <a:r>
              <a:rPr lang="tr-TR" dirty="0"/>
              <a:t>:</a:t>
            </a:r>
          </a:p>
          <a:p>
            <a:pPr lvl="1" algn="just"/>
            <a:r>
              <a:rPr lang="tr-TR" dirty="0" err="1"/>
              <a:t>Lightning</a:t>
            </a:r>
            <a:r>
              <a:rPr lang="tr-TR" dirty="0"/>
              <a:t> </a:t>
            </a:r>
            <a:r>
              <a:rPr lang="tr-TR" dirty="0" err="1"/>
              <a:t>flash</a:t>
            </a:r>
            <a:r>
              <a:rPr lang="tr-TR" dirty="0"/>
              <a:t> </a:t>
            </a:r>
            <a:r>
              <a:rPr lang="tr-TR" dirty="0" err="1"/>
              <a:t>modeling</a:t>
            </a:r>
            <a:endParaRPr lang="tr-TR" dirty="0"/>
          </a:p>
          <a:p>
            <a:pPr lvl="1" algn="just"/>
            <a:r>
              <a:rPr lang="tr-TR" dirty="0" err="1"/>
              <a:t>Tower</a:t>
            </a:r>
            <a:r>
              <a:rPr lang="tr-TR" dirty="0"/>
              <a:t> </a:t>
            </a:r>
            <a:r>
              <a:rPr lang="tr-TR" dirty="0" err="1"/>
              <a:t>modeling</a:t>
            </a:r>
            <a:endParaRPr lang="tr-TR" dirty="0"/>
          </a:p>
          <a:p>
            <a:pPr lvl="1" algn="just"/>
            <a:r>
              <a:rPr lang="tr-TR" dirty="0" err="1"/>
              <a:t>Surge</a:t>
            </a:r>
            <a:r>
              <a:rPr lang="tr-TR" dirty="0"/>
              <a:t> </a:t>
            </a:r>
            <a:r>
              <a:rPr lang="tr-TR" dirty="0" err="1"/>
              <a:t>arester</a:t>
            </a:r>
            <a:r>
              <a:rPr lang="tr-TR" dirty="0"/>
              <a:t> </a:t>
            </a:r>
            <a:r>
              <a:rPr lang="tr-TR" dirty="0" err="1"/>
              <a:t>modeling</a:t>
            </a:r>
            <a:endParaRPr lang="tr-TR" dirty="0"/>
          </a:p>
          <a:p>
            <a:pPr lvl="1" algn="just"/>
            <a:r>
              <a:rPr lang="tr-TR" dirty="0" err="1"/>
              <a:t>Conductor</a:t>
            </a:r>
            <a:r>
              <a:rPr lang="tr-TR" dirty="0"/>
              <a:t> </a:t>
            </a:r>
            <a:r>
              <a:rPr lang="tr-TR" dirty="0" err="1"/>
              <a:t>modeling</a:t>
            </a:r>
            <a:endParaRPr lang="tr-TR" dirty="0"/>
          </a:p>
          <a:p>
            <a:pPr lvl="1" algn="just"/>
            <a:r>
              <a:rPr lang="tr-TR" dirty="0"/>
              <a:t>HV </a:t>
            </a:r>
            <a:r>
              <a:rPr lang="tr-TR" dirty="0" err="1"/>
              <a:t>apparatus</a:t>
            </a:r>
            <a:r>
              <a:rPr lang="tr-TR" dirty="0"/>
              <a:t> </a:t>
            </a:r>
            <a:r>
              <a:rPr lang="tr-TR" dirty="0" err="1"/>
              <a:t>modeling</a:t>
            </a:r>
            <a:endParaRPr lang="tr-TR" dirty="0"/>
          </a:p>
          <a:p>
            <a:pPr lvl="1" algn="just"/>
            <a:r>
              <a:rPr lang="tr-TR" dirty="0" err="1"/>
              <a:t>Simulations</a:t>
            </a:r>
            <a:r>
              <a:rPr lang="tr-TR" dirty="0"/>
              <a:t> in EMTP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851D1-F2F5-A28B-6FEB-C5715E586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458" y="1026679"/>
            <a:ext cx="3939831" cy="51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6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b="0" i="0">
                <a:effectLst/>
                <a:highlight>
                  <a:srgbClr val="FFFFFF"/>
                </a:highlight>
              </a:rPr>
              <a:t>2024 </a:t>
            </a:r>
            <a:r>
              <a:rPr lang="fr-FR"/>
              <a:t>EMTP</a:t>
            </a:r>
            <a:r>
              <a:rPr lang="en-CA" b="0" i="0">
                <a:effectLst/>
                <a:highlight>
                  <a:srgbClr val="FFFFFF"/>
                </a:highlight>
              </a:rPr>
              <a:t>® International User Conference</a:t>
            </a:r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19D9923-572F-2E1F-AFD6-C4B2E875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2" y="1219449"/>
            <a:ext cx="8122376" cy="4896196"/>
          </a:xfrm>
        </p:spPr>
        <p:txBody>
          <a:bodyPr>
            <a:normAutofit/>
          </a:bodyPr>
          <a:lstStyle/>
          <a:p>
            <a:pPr marL="64010" indent="0" algn="just">
              <a:buNone/>
            </a:pPr>
            <a:r>
              <a:rPr lang="tr-TR" u="sng" dirty="0" err="1"/>
              <a:t>Lightning</a:t>
            </a:r>
            <a:r>
              <a:rPr lang="tr-TR" u="sng" dirty="0"/>
              <a:t>  </a:t>
            </a:r>
            <a:r>
              <a:rPr lang="tr-TR" u="sng" dirty="0" err="1"/>
              <a:t>flash</a:t>
            </a:r>
            <a:r>
              <a:rPr lang="tr-TR" u="sng" dirty="0"/>
              <a:t> </a:t>
            </a:r>
            <a:r>
              <a:rPr lang="tr-TR" u="sng" dirty="0" err="1"/>
              <a:t>modeling</a:t>
            </a:r>
            <a:r>
              <a:rPr lang="tr-TR" u="sng" dirty="0"/>
              <a:t> – </a:t>
            </a:r>
            <a:r>
              <a:rPr lang="tr-TR" u="sng" dirty="0" err="1"/>
              <a:t>Selection</a:t>
            </a:r>
            <a:r>
              <a:rPr lang="tr-TR" u="sng" dirty="0"/>
              <a:t> of main </a:t>
            </a:r>
            <a:r>
              <a:rPr lang="tr-TR" u="sng" dirty="0" err="1"/>
              <a:t>parameters</a:t>
            </a:r>
            <a:endParaRPr lang="tr-TR" u="sng" dirty="0"/>
          </a:p>
          <a:p>
            <a:pPr algn="just"/>
            <a:r>
              <a:rPr lang="tr-TR" dirty="0" err="1"/>
              <a:t>Lightning</a:t>
            </a:r>
            <a:r>
              <a:rPr lang="tr-TR" dirty="0"/>
              <a:t> </a:t>
            </a:r>
            <a:r>
              <a:rPr lang="tr-TR" dirty="0" err="1"/>
              <a:t>flash</a:t>
            </a:r>
            <a:r>
              <a:rPr lang="tr-TR" dirty="0"/>
              <a:t> model </a:t>
            </a:r>
            <a:r>
              <a:rPr lang="tr-TR" dirty="0" err="1"/>
              <a:t>depend</a:t>
            </a:r>
            <a:r>
              <a:rPr lang="tr-TR" dirty="0"/>
              <a:t> on </a:t>
            </a:r>
            <a:r>
              <a:rPr lang="tr-TR" dirty="0" err="1"/>
              <a:t>several</a:t>
            </a:r>
            <a:r>
              <a:rPr lang="tr-TR" dirty="0"/>
              <a:t> main </a:t>
            </a:r>
            <a:r>
              <a:rPr lang="tr-TR" dirty="0" err="1"/>
              <a:t>parameters</a:t>
            </a:r>
            <a:endParaRPr lang="tr-TR" dirty="0"/>
          </a:p>
          <a:p>
            <a:pPr lvl="1" algn="just"/>
            <a:r>
              <a:rPr lang="tr-TR" dirty="0" err="1"/>
              <a:t>Downward</a:t>
            </a:r>
            <a:r>
              <a:rPr lang="tr-TR" dirty="0"/>
              <a:t> / </a:t>
            </a:r>
            <a:r>
              <a:rPr lang="tr-TR" dirty="0" err="1"/>
              <a:t>upward</a:t>
            </a:r>
            <a:r>
              <a:rPr lang="tr-TR" dirty="0"/>
              <a:t> </a:t>
            </a:r>
            <a:r>
              <a:rPr lang="tr-TR" dirty="0" err="1"/>
              <a:t>flash</a:t>
            </a:r>
            <a:endParaRPr lang="tr-TR" dirty="0"/>
          </a:p>
          <a:p>
            <a:pPr lvl="2" algn="just"/>
            <a:r>
              <a:rPr lang="en-US" dirty="0"/>
              <a:t>Upward flashes occur mainly from very tall structures </a:t>
            </a:r>
            <a:endParaRPr lang="tr-TR" dirty="0"/>
          </a:p>
          <a:p>
            <a:pPr lvl="2" algn="just"/>
            <a:r>
              <a:rPr lang="tr-TR" u="sng" dirty="0" err="1"/>
              <a:t>Downward</a:t>
            </a:r>
            <a:r>
              <a:rPr lang="tr-TR" u="sng" dirty="0"/>
              <a:t> </a:t>
            </a:r>
            <a:r>
              <a:rPr lang="tr-TR" u="sng" dirty="0" err="1"/>
              <a:t>flashes</a:t>
            </a:r>
            <a:r>
              <a:rPr lang="tr-TR" u="sng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considered</a:t>
            </a:r>
            <a:endParaRPr lang="tr-TR" dirty="0"/>
          </a:p>
          <a:p>
            <a:pPr lvl="1" algn="just"/>
            <a:r>
              <a:rPr lang="tr-TR" dirty="0" err="1"/>
              <a:t>Positive</a:t>
            </a:r>
            <a:r>
              <a:rPr lang="tr-TR" dirty="0"/>
              <a:t> / </a:t>
            </a:r>
            <a:r>
              <a:rPr lang="tr-TR" dirty="0" err="1"/>
              <a:t>negative</a:t>
            </a:r>
            <a:r>
              <a:rPr lang="tr-TR" dirty="0"/>
              <a:t> </a:t>
            </a:r>
            <a:r>
              <a:rPr lang="tr-TR" dirty="0" err="1"/>
              <a:t>flash</a:t>
            </a:r>
            <a:endParaRPr lang="tr-TR" dirty="0"/>
          </a:p>
          <a:p>
            <a:pPr lvl="2" algn="just"/>
            <a:r>
              <a:rPr lang="tr-TR" dirty="0"/>
              <a:t>P</a:t>
            </a:r>
            <a:r>
              <a:rPr lang="en-US" dirty="0" err="1"/>
              <a:t>ositive</a:t>
            </a:r>
            <a:r>
              <a:rPr lang="en-US" dirty="0"/>
              <a:t> flashes are experienced typically</a:t>
            </a:r>
            <a:r>
              <a:rPr lang="tr-TR" dirty="0"/>
              <a:t> 10%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less</a:t>
            </a:r>
            <a:endParaRPr lang="tr-TR" dirty="0"/>
          </a:p>
          <a:p>
            <a:pPr lvl="2" algn="just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prevalent</a:t>
            </a:r>
            <a:r>
              <a:rPr lang="tr-TR" dirty="0"/>
              <a:t> </a:t>
            </a:r>
            <a:r>
              <a:rPr lang="tr-TR" u="sng" dirty="0" err="1"/>
              <a:t>negative</a:t>
            </a:r>
            <a:r>
              <a:rPr lang="tr-TR" u="sng" dirty="0"/>
              <a:t> </a:t>
            </a:r>
            <a:r>
              <a:rPr lang="tr-TR" u="sng" dirty="0" err="1"/>
              <a:t>flashes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considered</a:t>
            </a:r>
            <a:endParaRPr lang="tr-TR" dirty="0"/>
          </a:p>
          <a:p>
            <a:pPr lvl="1" algn="just"/>
            <a:r>
              <a:rPr lang="tr-TR" dirty="0"/>
              <a:t>Return </a:t>
            </a:r>
            <a:r>
              <a:rPr lang="tr-TR" dirty="0" err="1"/>
              <a:t>stroke</a:t>
            </a:r>
            <a:r>
              <a:rPr lang="tr-TR" dirty="0"/>
              <a:t> / </a:t>
            </a:r>
            <a:r>
              <a:rPr lang="tr-TR" dirty="0" err="1"/>
              <a:t>subsequent</a:t>
            </a:r>
            <a:r>
              <a:rPr lang="tr-TR" dirty="0"/>
              <a:t> </a:t>
            </a:r>
            <a:r>
              <a:rPr lang="tr-TR" dirty="0" err="1"/>
              <a:t>strokes</a:t>
            </a:r>
            <a:endParaRPr lang="tr-TR" dirty="0"/>
          </a:p>
          <a:p>
            <a:pPr lvl="2" algn="just"/>
            <a:r>
              <a:rPr lang="tr-TR" dirty="0"/>
              <a:t>T</a:t>
            </a:r>
            <a:r>
              <a:rPr lang="en-US" dirty="0"/>
              <a:t>he amplitude of subsequent strokes tend to be significantly lower</a:t>
            </a:r>
            <a:endParaRPr lang="tr-TR" dirty="0"/>
          </a:p>
          <a:p>
            <a:pPr lvl="2" algn="just"/>
            <a:r>
              <a:rPr lang="tr-TR" u="sng" dirty="0"/>
              <a:t>Return </a:t>
            </a:r>
            <a:r>
              <a:rPr lang="tr-TR" u="sng" dirty="0" err="1"/>
              <a:t>strokes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considered</a:t>
            </a:r>
            <a:r>
              <a:rPr lang="tr-TR" dirty="0"/>
              <a:t> (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stroke</a:t>
            </a:r>
            <a:r>
              <a:rPr lang="tr-TR" dirty="0"/>
              <a:t>)</a:t>
            </a:r>
          </a:p>
          <a:p>
            <a:pPr lvl="1" algn="just"/>
            <a:r>
              <a:rPr lang="tr-TR" dirty="0" err="1"/>
              <a:t>Waveshape</a:t>
            </a:r>
            <a:endParaRPr lang="tr-TR" dirty="0"/>
          </a:p>
          <a:p>
            <a:pPr lvl="2" algn="just"/>
            <a:r>
              <a:rPr lang="en-US" dirty="0"/>
              <a:t>Waveshape can be either «double ramp» or «</a:t>
            </a:r>
            <a:r>
              <a:rPr lang="en-US" dirty="0" err="1"/>
              <a:t>Cigre</a:t>
            </a:r>
            <a:r>
              <a:rPr lang="en-US" dirty="0"/>
              <a:t> concave»</a:t>
            </a:r>
          </a:p>
          <a:p>
            <a:pPr lvl="2" algn="just"/>
            <a:r>
              <a:rPr lang="en-US" u="sng" dirty="0"/>
              <a:t>CIGRE concave</a:t>
            </a:r>
            <a:r>
              <a:rPr lang="en-US" dirty="0"/>
              <a:t> shape usually gives more realistic results [2]</a:t>
            </a:r>
            <a:endParaRPr lang="tr-TR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err="1"/>
              <a:t>Downward</a:t>
            </a:r>
            <a:r>
              <a:rPr lang="tr-TR" dirty="0"/>
              <a:t> </a:t>
            </a:r>
            <a:r>
              <a:rPr lang="tr-TR" dirty="0" err="1"/>
              <a:t>negative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stroke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CIGRE </a:t>
            </a:r>
            <a:r>
              <a:rPr lang="tr-TR" dirty="0" err="1"/>
              <a:t>concave</a:t>
            </a:r>
            <a:r>
              <a:rPr lang="tr-TR" dirty="0"/>
              <a:t> </a:t>
            </a:r>
            <a:r>
              <a:rPr lang="tr-TR" dirty="0" err="1"/>
              <a:t>shape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808E2-1D4E-68E4-BF63-4084301B3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145" y="1414475"/>
            <a:ext cx="2969669" cy="1826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9B5934-C12F-6C23-5F06-37DB55834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145" y="3931457"/>
            <a:ext cx="2969669" cy="2001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CBD98-5BD2-E2B4-1926-A029DA52B36E}"/>
              </a:ext>
            </a:extLst>
          </p:cNvPr>
          <p:cNvSpPr txBox="1"/>
          <p:nvPr/>
        </p:nvSpPr>
        <p:spPr>
          <a:xfrm>
            <a:off x="9626138" y="3216710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Double</a:t>
            </a:r>
            <a:r>
              <a:rPr lang="tr-TR" sz="1200" dirty="0"/>
              <a:t> </a:t>
            </a:r>
            <a:r>
              <a:rPr lang="tr-TR" sz="1200" dirty="0" err="1"/>
              <a:t>ramp</a:t>
            </a:r>
            <a:r>
              <a:rPr lang="tr-TR" sz="1200" dirty="0"/>
              <a:t> </a:t>
            </a:r>
            <a:r>
              <a:rPr lang="tr-TR" sz="1200" dirty="0" err="1"/>
              <a:t>shape</a:t>
            </a:r>
            <a:r>
              <a:rPr lang="tr-TR" sz="1200" dirty="0"/>
              <a:t> [2]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503E5-2CEF-50EF-3211-59E02D936FB2}"/>
              </a:ext>
            </a:extLst>
          </p:cNvPr>
          <p:cNvSpPr txBox="1"/>
          <p:nvPr/>
        </p:nvSpPr>
        <p:spPr>
          <a:xfrm>
            <a:off x="9626138" y="6018056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CIGRE </a:t>
            </a:r>
            <a:r>
              <a:rPr lang="tr-TR" sz="1200" dirty="0" err="1"/>
              <a:t>concave</a:t>
            </a:r>
            <a:r>
              <a:rPr lang="tr-TR" sz="1200" dirty="0"/>
              <a:t> </a:t>
            </a:r>
            <a:r>
              <a:rPr lang="tr-TR" sz="1200" dirty="0" err="1"/>
              <a:t>shape</a:t>
            </a:r>
            <a:r>
              <a:rPr lang="tr-TR" sz="1200" dirty="0"/>
              <a:t> [2]</a:t>
            </a:r>
            <a:endParaRPr lang="en-US" sz="12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7E56200-ED25-90C0-8D8D-37C5BDC6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89" y="254577"/>
            <a:ext cx="8272549" cy="607463"/>
          </a:xfrm>
        </p:spPr>
        <p:txBody>
          <a:bodyPr/>
          <a:lstStyle/>
          <a:p>
            <a:r>
              <a:rPr lang="tr-TR" dirty="0" err="1"/>
              <a:t>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4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b="0" i="0">
                <a:effectLst/>
                <a:highlight>
                  <a:srgbClr val="FFFFFF"/>
                </a:highlight>
              </a:rPr>
              <a:t>2024 </a:t>
            </a:r>
            <a:r>
              <a:rPr lang="fr-FR"/>
              <a:t>EMTP</a:t>
            </a:r>
            <a:r>
              <a:rPr lang="en-CA" b="0" i="0">
                <a:effectLst/>
                <a:highlight>
                  <a:srgbClr val="FFFFFF"/>
                </a:highlight>
              </a:rPr>
              <a:t>® International User Conference</a:t>
            </a:r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19D9923-572F-2E1F-AFD6-C4B2E875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1" y="1219448"/>
            <a:ext cx="7000159" cy="5504740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u="sng" dirty="0" err="1"/>
              <a:t>Lightning</a:t>
            </a:r>
            <a:r>
              <a:rPr lang="tr-TR" u="sng" dirty="0"/>
              <a:t>  </a:t>
            </a:r>
            <a:r>
              <a:rPr lang="tr-TR" u="sng" dirty="0" err="1"/>
              <a:t>flash</a:t>
            </a:r>
            <a:r>
              <a:rPr lang="tr-TR" u="sng" dirty="0"/>
              <a:t> </a:t>
            </a:r>
            <a:r>
              <a:rPr lang="tr-TR" u="sng" dirty="0" err="1"/>
              <a:t>modeling</a:t>
            </a:r>
            <a:r>
              <a:rPr lang="tr-TR" u="sng" dirty="0"/>
              <a:t> – </a:t>
            </a:r>
            <a:r>
              <a:rPr lang="tr-TR" u="sng" dirty="0" err="1"/>
              <a:t>Calculation</a:t>
            </a:r>
            <a:r>
              <a:rPr lang="tr-TR" u="sng" dirty="0"/>
              <a:t> of </a:t>
            </a:r>
            <a:r>
              <a:rPr lang="tr-TR" u="sng" dirty="0" err="1"/>
              <a:t>parameters</a:t>
            </a:r>
            <a:endParaRPr lang="tr-TR" u="sng" dirty="0"/>
          </a:p>
          <a:p>
            <a:r>
              <a:rPr lang="tr-TR" dirty="0"/>
              <a:t>CIGRE</a:t>
            </a:r>
            <a:r>
              <a:rPr lang="en-US" dirty="0"/>
              <a:t> concave </a:t>
            </a:r>
            <a:r>
              <a:rPr lang="tr-TR" dirty="0" err="1"/>
              <a:t>shape</a:t>
            </a:r>
            <a:r>
              <a:rPr lang="tr-TR" dirty="0"/>
              <a:t> </a:t>
            </a:r>
            <a:r>
              <a:rPr lang="en-US" dirty="0"/>
              <a:t>can be</a:t>
            </a:r>
            <a:r>
              <a:rPr lang="tr-TR" dirty="0"/>
              <a:t> </a:t>
            </a:r>
            <a:r>
              <a:rPr lang="en-US" dirty="0" err="1"/>
              <a:t>specifie</a:t>
            </a:r>
            <a:r>
              <a:rPr lang="tr-TR" dirty="0"/>
              <a:t>d </a:t>
            </a:r>
            <a:r>
              <a:rPr lang="en-US" dirty="0"/>
              <a:t>mainly with</a:t>
            </a:r>
            <a:r>
              <a:rPr lang="tr-TR" dirty="0"/>
              <a:t>:</a:t>
            </a:r>
          </a:p>
          <a:p>
            <a:pPr lvl="1"/>
            <a:r>
              <a:rPr lang="en-US" dirty="0"/>
              <a:t>Crest current (I</a:t>
            </a:r>
            <a:r>
              <a:rPr lang="en-US" baseline="-25000" dirty="0"/>
              <a:t>F</a:t>
            </a:r>
            <a:r>
              <a:rPr lang="en-US" dirty="0"/>
              <a:t>) (kA)</a:t>
            </a:r>
          </a:p>
          <a:p>
            <a:pPr lvl="1"/>
            <a:r>
              <a:rPr lang="en-US" dirty="0"/>
              <a:t>Maximum front steepness (</a:t>
            </a:r>
            <a:r>
              <a:rPr lang="en-US" dirty="0" err="1"/>
              <a:t>S</a:t>
            </a:r>
            <a:r>
              <a:rPr lang="en-US" baseline="-25000" dirty="0" err="1"/>
              <a:t>m</a:t>
            </a:r>
            <a:r>
              <a:rPr lang="en-US" dirty="0"/>
              <a:t>) (kA/</a:t>
            </a:r>
            <a:r>
              <a:rPr lang="en-US" dirty="0" err="1"/>
              <a:t>μs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crest (or front time) (t</a:t>
            </a:r>
            <a:r>
              <a:rPr lang="en-US" baseline="-25000" dirty="0"/>
              <a:t>d30</a:t>
            </a:r>
            <a:r>
              <a:rPr lang="en-US" dirty="0"/>
              <a:t>=T</a:t>
            </a:r>
            <a:r>
              <a:rPr lang="en-US" baseline="-25000" dirty="0"/>
              <a:t>30</a:t>
            </a:r>
            <a:r>
              <a:rPr lang="en-US" dirty="0"/>
              <a:t>/0,6) (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dirty="0"/>
              <a:t>) (</a:t>
            </a:r>
            <a:r>
              <a:rPr lang="en-US" dirty="0" err="1"/>
              <a:t>μs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half (</a:t>
            </a:r>
            <a:r>
              <a:rPr lang="en-US" dirty="0" err="1"/>
              <a:t>t</a:t>
            </a:r>
            <a:r>
              <a:rPr lang="en-US" baseline="-25000" dirty="0" err="1"/>
              <a:t>h</a:t>
            </a:r>
            <a:r>
              <a:rPr lang="en-US" dirty="0"/>
              <a:t>) (</a:t>
            </a:r>
            <a:r>
              <a:rPr lang="en-US" dirty="0" err="1"/>
              <a:t>μs</a:t>
            </a:r>
            <a:r>
              <a:rPr lang="en-US" dirty="0"/>
              <a:t>)</a:t>
            </a:r>
            <a:endParaRPr lang="tr-TR" dirty="0"/>
          </a:p>
          <a:p>
            <a:r>
              <a:rPr lang="en-US" dirty="0"/>
              <a:t>Lightning parameters are specified statistically</a:t>
            </a:r>
            <a:endParaRPr lang="tr-TR" dirty="0"/>
          </a:p>
          <a:p>
            <a:r>
              <a:rPr lang="en-US" dirty="0"/>
              <a:t>I</a:t>
            </a:r>
            <a:r>
              <a:rPr lang="en-US" baseline="-25000" dirty="0"/>
              <a:t>F</a:t>
            </a:r>
            <a:r>
              <a:rPr lang="en-US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calculated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BF and SF, </a:t>
            </a:r>
            <a:r>
              <a:rPr lang="tr-TR" dirty="0" err="1"/>
              <a:t>seperately</a:t>
            </a:r>
            <a:endParaRPr lang="tr-TR" dirty="0"/>
          </a:p>
          <a:p>
            <a:r>
              <a:rPr lang="tr-TR" dirty="0" err="1"/>
              <a:t>Median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 can be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en-US" dirty="0" err="1"/>
              <a:t>S</a:t>
            </a:r>
            <a:r>
              <a:rPr lang="en-US" baseline="-25000" dirty="0" err="1"/>
              <a:t>m</a:t>
            </a:r>
            <a:r>
              <a:rPr lang="en-US" dirty="0"/>
              <a:t> and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tr-TR" dirty="0"/>
              <a:t> [1]</a:t>
            </a:r>
          </a:p>
          <a:p>
            <a:r>
              <a:rPr lang="en-US" dirty="0" err="1"/>
              <a:t>S</a:t>
            </a:r>
            <a:r>
              <a:rPr lang="en-US" baseline="-25000" dirty="0" err="1"/>
              <a:t>m</a:t>
            </a:r>
            <a:r>
              <a:rPr lang="en-US" dirty="0"/>
              <a:t> and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tr-TR" dirty="0"/>
              <a:t> </a:t>
            </a:r>
            <a:r>
              <a:rPr lang="en-US" dirty="0"/>
              <a:t>can be calculated from I</a:t>
            </a:r>
            <a:r>
              <a:rPr lang="en-US" baseline="-25000" dirty="0"/>
              <a:t>F</a:t>
            </a:r>
            <a:r>
              <a:rPr lang="en-US" dirty="0"/>
              <a:t> </a:t>
            </a:r>
            <a:r>
              <a:rPr lang="tr-TR" dirty="0"/>
              <a:t>[1]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endParaRPr lang="tr-TR" dirty="0"/>
          </a:p>
          <a:p>
            <a:r>
              <a:rPr lang="tr-TR" dirty="0" err="1"/>
              <a:t>t</a:t>
            </a:r>
            <a:r>
              <a:rPr lang="tr-TR" baseline="-25000" dirty="0" err="1"/>
              <a:t>h</a:t>
            </a:r>
            <a:r>
              <a:rPr lang="en-US" dirty="0"/>
              <a:t> </a:t>
            </a:r>
            <a:r>
              <a:rPr lang="tr-TR" dirty="0"/>
              <a:t>is not </a:t>
            </a:r>
            <a:r>
              <a:rPr lang="tr-TR" dirty="0" err="1"/>
              <a:t>critical</a:t>
            </a:r>
            <a:r>
              <a:rPr lang="tr-TR" dirty="0"/>
              <a:t>, 77,5 </a:t>
            </a:r>
            <a:r>
              <a:rPr lang="el-GR" dirty="0"/>
              <a:t>μ</a:t>
            </a:r>
            <a:r>
              <a:rPr lang="tr-TR" dirty="0"/>
              <a:t>s can be </a:t>
            </a:r>
            <a:r>
              <a:rPr lang="tr-TR" dirty="0" err="1"/>
              <a:t>used</a:t>
            </a:r>
            <a:r>
              <a:rPr lang="tr-TR" dirty="0"/>
              <a:t> [1]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DA25A7-3690-7398-97AD-AE1F15288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984" y="1219449"/>
            <a:ext cx="4060929" cy="2724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FE17D5-B507-E117-469E-140974680F8F}"/>
              </a:ext>
            </a:extLst>
          </p:cNvPr>
          <p:cNvSpPr txBox="1"/>
          <p:nvPr/>
        </p:nvSpPr>
        <p:spPr>
          <a:xfrm>
            <a:off x="7872984" y="3928630"/>
            <a:ext cx="4060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First </a:t>
            </a:r>
            <a:r>
              <a:rPr lang="tr-TR" sz="1050" dirty="0" err="1"/>
              <a:t>negative</a:t>
            </a:r>
            <a:r>
              <a:rPr lang="tr-TR" sz="1050" dirty="0"/>
              <a:t> </a:t>
            </a:r>
            <a:r>
              <a:rPr lang="tr-TR" sz="1050" dirty="0" err="1"/>
              <a:t>downward</a:t>
            </a:r>
            <a:r>
              <a:rPr lang="tr-TR" sz="1050" dirty="0"/>
              <a:t> </a:t>
            </a:r>
            <a:r>
              <a:rPr lang="tr-TR" sz="1050" dirty="0" err="1"/>
              <a:t>stroke</a:t>
            </a:r>
            <a:r>
              <a:rPr lang="tr-TR" sz="1050" dirty="0"/>
              <a:t> </a:t>
            </a:r>
            <a:r>
              <a:rPr lang="tr-TR" sz="1050" dirty="0" err="1"/>
              <a:t>parameters</a:t>
            </a:r>
            <a:r>
              <a:rPr lang="tr-TR" sz="1050" dirty="0"/>
              <a:t> (</a:t>
            </a:r>
            <a:r>
              <a:rPr lang="tr-TR" sz="1050" dirty="0" err="1"/>
              <a:t>Table</a:t>
            </a:r>
            <a:r>
              <a:rPr lang="tr-TR" sz="1050" dirty="0"/>
              <a:t> 3-9 </a:t>
            </a:r>
            <a:r>
              <a:rPr lang="tr-TR" sz="1050" dirty="0" err="1"/>
              <a:t>from</a:t>
            </a:r>
            <a:r>
              <a:rPr lang="tr-TR" sz="1050" dirty="0"/>
              <a:t> [1])</a:t>
            </a:r>
            <a:endParaRPr lang="en-US" sz="10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6969C4-CD37-9F29-D21D-07B14AC46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79" y="5153815"/>
            <a:ext cx="1509923" cy="643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08CF7A-F040-3E07-0D93-47663BA4F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912" y="5231347"/>
            <a:ext cx="1424187" cy="6525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E038EE-474B-AE28-0322-52EF7DB1AFFB}"/>
              </a:ext>
            </a:extLst>
          </p:cNvPr>
          <p:cNvSpPr txBox="1"/>
          <p:nvPr/>
        </p:nvSpPr>
        <p:spPr>
          <a:xfrm>
            <a:off x="1581910" y="4887390"/>
            <a:ext cx="2798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/>
              <a:t>Median</a:t>
            </a:r>
            <a:r>
              <a:rPr lang="tr-TR" sz="1200" dirty="0"/>
              <a:t> </a:t>
            </a:r>
            <a:r>
              <a:rPr lang="tr-TR" sz="1200" dirty="0" err="1"/>
              <a:t>values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back</a:t>
            </a:r>
            <a:r>
              <a:rPr lang="tr-TR" sz="1200" dirty="0"/>
              <a:t> </a:t>
            </a:r>
            <a:r>
              <a:rPr lang="tr-TR" sz="1200" dirty="0" err="1"/>
              <a:t>flashover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2DEB73-3F9C-E98E-EB58-86A86219F297}"/>
              </a:ext>
            </a:extLst>
          </p:cNvPr>
          <p:cNvSpPr txBox="1"/>
          <p:nvPr/>
        </p:nvSpPr>
        <p:spPr>
          <a:xfrm>
            <a:off x="4379973" y="4887390"/>
            <a:ext cx="279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/>
              <a:t>Median</a:t>
            </a:r>
            <a:r>
              <a:rPr lang="tr-TR" sz="1200" dirty="0"/>
              <a:t> </a:t>
            </a:r>
            <a:r>
              <a:rPr lang="tr-TR" sz="1200" dirty="0" err="1"/>
              <a:t>values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shielding</a:t>
            </a:r>
            <a:r>
              <a:rPr lang="tr-TR" sz="1200" dirty="0"/>
              <a:t> </a:t>
            </a:r>
            <a:r>
              <a:rPr lang="tr-TR" sz="1200" dirty="0" err="1"/>
              <a:t>failure</a:t>
            </a:r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3486DD-E435-BA9C-66E0-6969BF6ABC62}"/>
              </a:ext>
            </a:extLst>
          </p:cNvPr>
          <p:cNvSpPr/>
          <p:nvPr/>
        </p:nvSpPr>
        <p:spPr>
          <a:xfrm>
            <a:off x="1581912" y="4887388"/>
            <a:ext cx="2798064" cy="929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183516AE-8018-D8A7-26B2-D4200B41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89" y="254577"/>
            <a:ext cx="8272549" cy="607463"/>
          </a:xfrm>
        </p:spPr>
        <p:txBody>
          <a:bodyPr/>
          <a:lstStyle/>
          <a:p>
            <a:r>
              <a:rPr lang="tr-TR" dirty="0" err="1"/>
              <a:t>Modeling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077EA3-FF2F-C93F-4359-ACC8B4168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984" y="4210681"/>
            <a:ext cx="4060929" cy="2175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F2B831-383D-2703-32B5-3DEB5D3CA718}"/>
              </a:ext>
            </a:extLst>
          </p:cNvPr>
          <p:cNvSpPr txBox="1"/>
          <p:nvPr/>
        </p:nvSpPr>
        <p:spPr>
          <a:xfrm>
            <a:off x="7872985" y="6403125"/>
            <a:ext cx="40609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CIGRE </a:t>
            </a:r>
            <a:r>
              <a:rPr lang="tr-TR" sz="1050" dirty="0" err="1"/>
              <a:t>concave</a:t>
            </a:r>
            <a:r>
              <a:rPr lang="tr-TR" sz="1050" dirty="0"/>
              <a:t> </a:t>
            </a:r>
            <a:r>
              <a:rPr lang="tr-TR" sz="1050" dirty="0" err="1"/>
              <a:t>shape</a:t>
            </a:r>
            <a:r>
              <a:rPr lang="tr-TR" sz="1050" dirty="0"/>
              <a:t> (</a:t>
            </a:r>
            <a:r>
              <a:rPr lang="tr-TR" sz="1050" dirty="0" err="1"/>
              <a:t>modified</a:t>
            </a:r>
            <a:r>
              <a:rPr lang="tr-TR" sz="1050" dirty="0"/>
              <a:t> </a:t>
            </a:r>
            <a:r>
              <a:rPr lang="tr-TR" sz="1050" dirty="0" err="1"/>
              <a:t>from</a:t>
            </a:r>
            <a:r>
              <a:rPr lang="tr-TR" sz="1050" dirty="0"/>
              <a:t> </a:t>
            </a:r>
            <a:r>
              <a:rPr lang="tr-TR" sz="1050" dirty="0" err="1"/>
              <a:t>Fig</a:t>
            </a:r>
            <a:r>
              <a:rPr lang="tr-TR" sz="1050" dirty="0"/>
              <a:t> 3-1 </a:t>
            </a:r>
            <a:r>
              <a:rPr lang="tr-TR" sz="1050" dirty="0" err="1"/>
              <a:t>from</a:t>
            </a:r>
            <a:r>
              <a:rPr lang="tr-TR" sz="1050" dirty="0"/>
              <a:t> [1])</a:t>
            </a:r>
            <a:endParaRPr lang="en-US" sz="10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F584C-0326-0A9D-B163-DA8BE50AD42D}"/>
              </a:ext>
            </a:extLst>
          </p:cNvPr>
          <p:cNvSpPr/>
          <p:nvPr/>
        </p:nvSpPr>
        <p:spPr>
          <a:xfrm>
            <a:off x="4379976" y="4887388"/>
            <a:ext cx="2798064" cy="929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934FA-DEB4-29B5-7AD5-478B188DE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912" y="5164389"/>
            <a:ext cx="1424187" cy="6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b="0" i="0">
                <a:effectLst/>
                <a:highlight>
                  <a:srgbClr val="FFFFFF"/>
                </a:highlight>
              </a:rPr>
              <a:t>2024 </a:t>
            </a:r>
            <a:r>
              <a:rPr lang="fr-FR"/>
              <a:t>EMTP</a:t>
            </a:r>
            <a:r>
              <a:rPr lang="en-CA" b="0" i="0">
                <a:effectLst/>
                <a:highlight>
                  <a:srgbClr val="FFFFFF"/>
                </a:highlight>
              </a:rPr>
              <a:t>® International User Conference</a:t>
            </a:r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19D9923-572F-2E1F-AFD6-C4B2E875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1" y="1219449"/>
            <a:ext cx="10813207" cy="4896196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u="sng" dirty="0" err="1"/>
              <a:t>Lightning</a:t>
            </a:r>
            <a:r>
              <a:rPr lang="tr-TR" u="sng" dirty="0"/>
              <a:t>  </a:t>
            </a:r>
            <a:r>
              <a:rPr lang="tr-TR" u="sng" dirty="0" err="1"/>
              <a:t>flash</a:t>
            </a:r>
            <a:r>
              <a:rPr lang="tr-TR" u="sng" dirty="0"/>
              <a:t> </a:t>
            </a:r>
            <a:r>
              <a:rPr lang="tr-TR" u="sng" dirty="0" err="1"/>
              <a:t>modeling</a:t>
            </a:r>
            <a:r>
              <a:rPr lang="tr-TR" u="sng" dirty="0"/>
              <a:t> – </a:t>
            </a:r>
            <a:r>
              <a:rPr lang="tr-TR" dirty="0" err="1"/>
              <a:t>Crest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(I</a:t>
            </a:r>
            <a:r>
              <a:rPr lang="tr-TR" baseline="-25000" dirty="0"/>
              <a:t>F</a:t>
            </a:r>
            <a:r>
              <a:rPr lang="tr-TR" dirty="0"/>
              <a:t>)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flashover</a:t>
            </a:r>
            <a:endParaRPr lang="tr-TR" dirty="0"/>
          </a:p>
          <a:p>
            <a:r>
              <a:rPr lang="tr-TR" dirty="0" err="1"/>
              <a:t>Overvoltage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tower</a:t>
            </a:r>
            <a:r>
              <a:rPr lang="tr-TR" dirty="0"/>
              <a:t> </a:t>
            </a:r>
            <a:r>
              <a:rPr lang="tr-TR" dirty="0" err="1"/>
              <a:t>resulting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lightning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passing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it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result</a:t>
            </a:r>
            <a:r>
              <a:rPr lang="tr-TR" dirty="0"/>
              <a:t> in «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flashover</a:t>
            </a:r>
            <a:r>
              <a:rPr lang="tr-TR" dirty="0"/>
              <a:t>»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 </a:t>
            </a:r>
            <a:r>
              <a:rPr lang="tr-TR" dirty="0" err="1"/>
              <a:t>insulator</a:t>
            </a:r>
            <a:endParaRPr lang="tr-TR" dirty="0"/>
          </a:p>
          <a:p>
            <a:r>
              <a:rPr lang="tr-TR" dirty="0" err="1"/>
              <a:t>Increasing</a:t>
            </a:r>
            <a:r>
              <a:rPr lang="tr-TR" dirty="0"/>
              <a:t> </a:t>
            </a:r>
            <a:r>
              <a:rPr lang="en-US" dirty="0"/>
              <a:t>«</a:t>
            </a:r>
            <a:r>
              <a:rPr lang="tr-TR" dirty="0"/>
              <a:t>l</a:t>
            </a:r>
            <a:r>
              <a:rPr lang="en-US" dirty="0" err="1"/>
              <a:t>ightning</a:t>
            </a:r>
            <a:r>
              <a:rPr lang="en-US" dirty="0"/>
              <a:t> </a:t>
            </a:r>
            <a:r>
              <a:rPr lang="tr-TR" dirty="0"/>
              <a:t>c</a:t>
            </a:r>
            <a:r>
              <a:rPr lang="en-US" dirty="0"/>
              <a:t>rest </a:t>
            </a:r>
            <a:r>
              <a:rPr lang="tr-TR" dirty="0"/>
              <a:t>c</a:t>
            </a:r>
            <a:r>
              <a:rPr lang="en-US" dirty="0" err="1"/>
              <a:t>urrent</a:t>
            </a:r>
            <a:r>
              <a:rPr lang="en-US" dirty="0"/>
              <a:t>" increases the possibility of "back flashover"</a:t>
            </a:r>
          </a:p>
          <a:p>
            <a:r>
              <a:rPr lang="en-US" dirty="0"/>
              <a:t>It does not make economic sense to protect </a:t>
            </a:r>
            <a:r>
              <a:rPr lang="tr-TR" dirty="0"/>
              <a:t>S/S </a:t>
            </a:r>
            <a:r>
              <a:rPr lang="en-US" dirty="0"/>
              <a:t>equipment against all </a:t>
            </a:r>
            <a:r>
              <a:rPr lang="tr-TR" dirty="0" err="1"/>
              <a:t>probable</a:t>
            </a:r>
            <a:r>
              <a:rPr lang="tr-TR" dirty="0"/>
              <a:t> </a:t>
            </a:r>
            <a:r>
              <a:rPr lang="en-US" dirty="0"/>
              <a:t>lightning</a:t>
            </a:r>
            <a:r>
              <a:rPr lang="tr-TR" dirty="0"/>
              <a:t> </a:t>
            </a:r>
            <a:r>
              <a:rPr lang="tr-TR" dirty="0" err="1"/>
              <a:t>currents</a:t>
            </a:r>
            <a:r>
              <a:rPr lang="en-US" dirty="0"/>
              <a:t>. For this reason, </a:t>
            </a:r>
            <a:r>
              <a:rPr lang="tr-TR" dirty="0"/>
              <a:t>an </a:t>
            </a:r>
            <a:r>
              <a:rPr lang="en-US" dirty="0"/>
              <a:t>acceptable failure rate is </a:t>
            </a:r>
            <a:r>
              <a:rPr lang="tr-TR" dirty="0" err="1"/>
              <a:t>specified</a:t>
            </a:r>
            <a:r>
              <a:rPr lang="tr-TR" dirty="0"/>
              <a:t>.</a:t>
            </a:r>
          </a:p>
          <a:p>
            <a:pPr lvl="1"/>
            <a:r>
              <a:rPr lang="pl-PL" dirty="0"/>
              <a:t>IEC 60071-2: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pl-PL" dirty="0"/>
              <a:t>1/250 </a:t>
            </a:r>
            <a:r>
              <a:rPr lang="tr-TR" dirty="0" err="1"/>
              <a:t>years</a:t>
            </a:r>
            <a:r>
              <a:rPr lang="tr-TR" dirty="0"/>
              <a:t> and</a:t>
            </a:r>
            <a:r>
              <a:rPr lang="pl-PL" dirty="0"/>
              <a:t> 1/1000 y</a:t>
            </a:r>
            <a:r>
              <a:rPr lang="tr-TR" dirty="0" err="1"/>
              <a:t>ears</a:t>
            </a:r>
            <a:r>
              <a:rPr lang="tr-TR" dirty="0"/>
              <a:t> [3]</a:t>
            </a:r>
          </a:p>
          <a:p>
            <a:r>
              <a:rPr lang="tr-TR" dirty="0" err="1"/>
              <a:t>Crest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selected</a:t>
            </a:r>
            <a:r>
              <a:rPr lang="tr-TR" dirty="0"/>
              <a:t>,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, </a:t>
            </a:r>
            <a:r>
              <a:rPr lang="tr-TR" dirty="0" err="1"/>
              <a:t>probability</a:t>
            </a:r>
            <a:r>
              <a:rPr lang="tr-TR" dirty="0"/>
              <a:t> of </a:t>
            </a:r>
            <a:r>
              <a:rPr lang="tr-TR" dirty="0" err="1"/>
              <a:t>encountering</a:t>
            </a:r>
            <a:r>
              <a:rPr lang="tr-TR" dirty="0"/>
              <a:t> an </a:t>
            </a:r>
            <a:r>
              <a:rPr lang="tr-TR" dirty="0" err="1"/>
              <a:t>actual</a:t>
            </a:r>
            <a:r>
              <a:rPr lang="tr-TR" dirty="0"/>
              <a:t> </a:t>
            </a:r>
            <a:r>
              <a:rPr lang="tr-TR" dirty="0" err="1"/>
              <a:t>crest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acceptible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 rate</a:t>
            </a:r>
          </a:p>
          <a:p>
            <a:pPr lvl="1"/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S/S </a:t>
            </a:r>
            <a:r>
              <a:rPr lang="tr-TR" dirty="0" err="1"/>
              <a:t>equipment</a:t>
            </a:r>
            <a:r>
              <a:rPr lang="tr-TR" dirty="0"/>
              <a:t> can </a:t>
            </a:r>
            <a:r>
              <a:rPr lang="tr-TR" dirty="0" err="1"/>
              <a:t>withstand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, it is </a:t>
            </a:r>
            <a:r>
              <a:rPr lang="tr-TR" dirty="0" err="1"/>
              <a:t>acceptible</a:t>
            </a:r>
            <a:r>
              <a:rPr lang="tr-TR" dirty="0"/>
              <a:t> </a:t>
            </a:r>
            <a:r>
              <a:rPr lang="tr-TR" dirty="0" err="1"/>
              <a:t>even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they fail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currents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it</a:t>
            </a:r>
          </a:p>
          <a:p>
            <a:r>
              <a:rPr lang="tr-TR" dirty="0" err="1"/>
              <a:t>Selection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of </a:t>
            </a:r>
            <a:r>
              <a:rPr lang="tr-TR" dirty="0" err="1"/>
              <a:t>crest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is </a:t>
            </a:r>
            <a:r>
              <a:rPr lang="tr-TR" dirty="0" err="1"/>
              <a:t>iterative</a:t>
            </a:r>
            <a:r>
              <a:rPr lang="tr-TR" dirty="0"/>
              <a:t>:</a:t>
            </a:r>
          </a:p>
          <a:p>
            <a:pPr lvl="1"/>
            <a:r>
              <a:rPr lang="tr-TR" dirty="0"/>
              <a:t>Select a </a:t>
            </a:r>
            <a:r>
              <a:rPr lang="tr-TR" dirty="0" err="1"/>
              <a:t>crest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(</a:t>
            </a:r>
            <a:r>
              <a:rPr lang="tr-TR" dirty="0" err="1"/>
              <a:t>max</a:t>
            </a:r>
            <a:r>
              <a:rPr lang="tr-TR" dirty="0"/>
              <a:t>: 200 </a:t>
            </a:r>
            <a:r>
              <a:rPr lang="tr-TR" dirty="0" err="1"/>
              <a:t>kA</a:t>
            </a:r>
            <a:r>
              <a:rPr lang="tr-TR" dirty="0"/>
              <a:t> [1])</a:t>
            </a:r>
          </a:p>
          <a:p>
            <a:pPr lvl="1"/>
            <a:r>
              <a:rPr lang="tr-TR" dirty="0" err="1"/>
              <a:t>Calculate</a:t>
            </a:r>
            <a:r>
              <a:rPr lang="tr-TR" dirty="0"/>
              <a:t> </a:t>
            </a:r>
            <a:r>
              <a:rPr lang="tr-TR" dirty="0" err="1"/>
              <a:t>probability</a:t>
            </a:r>
            <a:r>
              <a:rPr lang="tr-TR" dirty="0"/>
              <a:t> of </a:t>
            </a:r>
            <a:r>
              <a:rPr lang="tr-TR" dirty="0" err="1"/>
              <a:t>exceeding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value</a:t>
            </a:r>
            <a:endParaRPr lang="tr-TR" dirty="0"/>
          </a:p>
          <a:p>
            <a:pPr lvl="1"/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calculated</a:t>
            </a:r>
            <a:r>
              <a:rPr lang="tr-TR" dirty="0"/>
              <a:t> </a:t>
            </a:r>
            <a:r>
              <a:rPr lang="tr-TR" dirty="0" err="1"/>
              <a:t>probability</a:t>
            </a:r>
            <a:r>
              <a:rPr lang="tr-TR" dirty="0"/>
              <a:t> is </a:t>
            </a:r>
            <a:r>
              <a:rPr lang="tr-TR" dirty="0" err="1"/>
              <a:t>out</a:t>
            </a:r>
            <a:r>
              <a:rPr lang="tr-TR" dirty="0"/>
              <a:t> of </a:t>
            </a:r>
            <a:r>
              <a:rPr lang="tr-TR" dirty="0" err="1"/>
              <a:t>acceptible</a:t>
            </a:r>
            <a:r>
              <a:rPr lang="tr-TR" dirty="0"/>
              <a:t> </a:t>
            </a:r>
            <a:r>
              <a:rPr lang="tr-TR" dirty="0" err="1"/>
              <a:t>range</a:t>
            </a:r>
            <a:r>
              <a:rPr lang="tr-TR" dirty="0"/>
              <a:t>, </a:t>
            </a:r>
            <a:r>
              <a:rPr lang="tr-TR" dirty="0" err="1"/>
              <a:t>select</a:t>
            </a:r>
            <a:r>
              <a:rPr lang="tr-TR" dirty="0"/>
              <a:t> </a:t>
            </a:r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value</a:t>
            </a:r>
            <a:endParaRPr lang="tr-T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0C0054-009E-E1E1-838E-28EB0FC3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89" y="254577"/>
            <a:ext cx="8272549" cy="607463"/>
          </a:xfrm>
        </p:spPr>
        <p:txBody>
          <a:bodyPr/>
          <a:lstStyle/>
          <a:p>
            <a:r>
              <a:rPr lang="tr-TR" dirty="0" err="1"/>
              <a:t>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6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b="0" i="0">
                <a:effectLst/>
                <a:highlight>
                  <a:srgbClr val="FFFFFF"/>
                </a:highlight>
              </a:rPr>
              <a:t>2024 </a:t>
            </a:r>
            <a:r>
              <a:rPr lang="fr-FR"/>
              <a:t>EMTP</a:t>
            </a:r>
            <a:r>
              <a:rPr lang="en-CA" b="0" i="0">
                <a:effectLst/>
                <a:highlight>
                  <a:srgbClr val="FFFFFF"/>
                </a:highlight>
              </a:rPr>
              <a:t>® International User Conference</a:t>
            </a:r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19D9923-572F-2E1F-AFD6-C4B2E875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1" y="1219449"/>
            <a:ext cx="10813207" cy="4896196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u="sng" dirty="0" err="1"/>
              <a:t>Lightning</a:t>
            </a:r>
            <a:r>
              <a:rPr lang="tr-TR" u="sng" dirty="0"/>
              <a:t>  </a:t>
            </a:r>
            <a:r>
              <a:rPr lang="tr-TR" u="sng" dirty="0" err="1"/>
              <a:t>flash</a:t>
            </a:r>
            <a:r>
              <a:rPr lang="tr-TR" u="sng" dirty="0"/>
              <a:t> </a:t>
            </a:r>
            <a:r>
              <a:rPr lang="tr-TR" u="sng" dirty="0" err="1"/>
              <a:t>modeling</a:t>
            </a:r>
            <a:r>
              <a:rPr lang="tr-TR" u="sng" dirty="0"/>
              <a:t> – </a:t>
            </a:r>
            <a:r>
              <a:rPr lang="tr-TR" dirty="0" err="1"/>
              <a:t>Crest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(I</a:t>
            </a:r>
            <a:r>
              <a:rPr lang="tr-TR" baseline="-25000" dirty="0"/>
              <a:t>F</a:t>
            </a:r>
            <a:r>
              <a:rPr lang="tr-TR" dirty="0"/>
              <a:t>)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flashover</a:t>
            </a:r>
            <a:endParaRPr lang="tr-TR" dirty="0"/>
          </a:p>
          <a:p>
            <a:r>
              <a:rPr lang="tr-TR" dirty="0" err="1"/>
              <a:t>Probability</a:t>
            </a:r>
            <a:r>
              <a:rPr lang="tr-TR" dirty="0"/>
              <a:t> of </a:t>
            </a:r>
            <a:r>
              <a:rPr lang="tr-TR" dirty="0" err="1"/>
              <a:t>exceeding</a:t>
            </a:r>
            <a:r>
              <a:rPr lang="tr-TR" dirty="0"/>
              <a:t> </a:t>
            </a:r>
            <a:r>
              <a:rPr lang="tr-TR" dirty="0" err="1"/>
              <a:t>selected</a:t>
            </a:r>
            <a:r>
              <a:rPr lang="tr-TR" dirty="0"/>
              <a:t> </a:t>
            </a:r>
            <a:r>
              <a:rPr lang="tr-TR" dirty="0" err="1"/>
              <a:t>crest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: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0C0054-009E-E1E1-838E-28EB0FC3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89" y="254577"/>
            <a:ext cx="8272549" cy="607463"/>
          </a:xfrm>
        </p:spPr>
        <p:txBody>
          <a:bodyPr/>
          <a:lstStyle/>
          <a:p>
            <a:r>
              <a:rPr lang="tr-TR" dirty="0" err="1"/>
              <a:t>Modeling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80A35-5A5D-A2A4-086D-5BBF55476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09" y="2090296"/>
            <a:ext cx="2112015" cy="3962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A2DDC6-953F-DB1D-AB78-6D7512C45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356" y="2355471"/>
            <a:ext cx="3281591" cy="2035012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19CF0D-EFD5-8171-0F6D-B27EE294F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112" y="1232521"/>
            <a:ext cx="3197212" cy="8265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8758A0-5279-A4E3-84C1-CB66308D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6816" y="2459972"/>
            <a:ext cx="1441658" cy="385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DF144D7-AA48-A1C1-3846-74C0CFEE7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0312" y="2860937"/>
            <a:ext cx="1910045" cy="48537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E41D1CE-BA9A-17B2-1C1F-2FA017F2A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944" y="3137560"/>
            <a:ext cx="1728787" cy="340800"/>
          </a:xfrm>
          <a:prstGeom prst="rect">
            <a:avLst/>
          </a:prstGeom>
        </p:spPr>
      </p:pic>
      <p:sp>
        <p:nvSpPr>
          <p:cNvPr id="26" name="Callout: Bent Line with Accent Bar 25">
            <a:extLst>
              <a:ext uri="{FF2B5EF4-FFF2-40B4-BE49-F238E27FC236}">
                <a16:creationId xmlns:a16="http://schemas.microsoft.com/office/drawing/2014/main" id="{69812124-13DF-C670-5D38-95003904240A}"/>
              </a:ext>
            </a:extLst>
          </p:cNvPr>
          <p:cNvSpPr/>
          <p:nvPr/>
        </p:nvSpPr>
        <p:spPr>
          <a:xfrm rot="16200000">
            <a:off x="3056281" y="1994790"/>
            <a:ext cx="466344" cy="517218"/>
          </a:xfrm>
          <a:prstGeom prst="accentCallout2">
            <a:avLst>
              <a:gd name="adj1" fmla="val 52340"/>
              <a:gd name="adj2" fmla="val -24019"/>
              <a:gd name="adj3" fmla="val 52340"/>
              <a:gd name="adj4" fmla="val -75491"/>
              <a:gd name="adj5" fmla="val 448405"/>
              <a:gd name="adj6" fmla="val -72156"/>
            </a:avLst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llout: Bent Line with Accent Bar 26">
            <a:extLst>
              <a:ext uri="{FF2B5EF4-FFF2-40B4-BE49-F238E27FC236}">
                <a16:creationId xmlns:a16="http://schemas.microsoft.com/office/drawing/2014/main" id="{A5315F5D-1813-FF2A-6615-759603EC04D7}"/>
              </a:ext>
            </a:extLst>
          </p:cNvPr>
          <p:cNvSpPr/>
          <p:nvPr/>
        </p:nvSpPr>
        <p:spPr>
          <a:xfrm rot="16200000">
            <a:off x="2438474" y="1994790"/>
            <a:ext cx="466344" cy="517218"/>
          </a:xfrm>
          <a:prstGeom prst="accentCallout2">
            <a:avLst>
              <a:gd name="adj1" fmla="val 52340"/>
              <a:gd name="adj2" fmla="val -24019"/>
              <a:gd name="adj3" fmla="val 52340"/>
              <a:gd name="adj4" fmla="val -175491"/>
              <a:gd name="adj5" fmla="val 186753"/>
              <a:gd name="adj6" fmla="val -174117"/>
            </a:avLst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1CC915-F4B2-E332-12BD-6D67A42502CC}"/>
              </a:ext>
            </a:extLst>
          </p:cNvPr>
          <p:cNvSpPr txBox="1"/>
          <p:nvPr/>
        </p:nvSpPr>
        <p:spPr>
          <a:xfrm>
            <a:off x="64661" y="2684560"/>
            <a:ext cx="166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 err="1"/>
              <a:t>Number</a:t>
            </a:r>
            <a:r>
              <a:rPr lang="tr-TR" sz="1400" dirty="0"/>
              <a:t> of </a:t>
            </a:r>
            <a:r>
              <a:rPr lang="tr-TR" sz="1400" dirty="0" err="1"/>
              <a:t>OHL’s</a:t>
            </a:r>
            <a:endParaRPr lang="en-US" sz="1400" dirty="0"/>
          </a:p>
        </p:txBody>
      </p:sp>
      <p:sp>
        <p:nvSpPr>
          <p:cNvPr id="32" name="Callout: Bent Line with Accent Bar 31">
            <a:extLst>
              <a:ext uri="{FF2B5EF4-FFF2-40B4-BE49-F238E27FC236}">
                <a16:creationId xmlns:a16="http://schemas.microsoft.com/office/drawing/2014/main" id="{D74698D2-F729-86E1-7778-E594759BE498}"/>
              </a:ext>
            </a:extLst>
          </p:cNvPr>
          <p:cNvSpPr/>
          <p:nvPr/>
        </p:nvSpPr>
        <p:spPr>
          <a:xfrm rot="16200000">
            <a:off x="4676273" y="3020282"/>
            <a:ext cx="466344" cy="234556"/>
          </a:xfrm>
          <a:prstGeom prst="accentCallout2">
            <a:avLst>
              <a:gd name="adj1" fmla="val 52340"/>
              <a:gd name="adj2" fmla="val -24019"/>
              <a:gd name="adj3" fmla="val 54108"/>
              <a:gd name="adj4" fmla="val -195099"/>
              <a:gd name="adj5" fmla="val 245675"/>
              <a:gd name="adj6" fmla="val -194325"/>
            </a:avLst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llout: Bent Line with Accent Bar 32">
            <a:extLst>
              <a:ext uri="{FF2B5EF4-FFF2-40B4-BE49-F238E27FC236}">
                <a16:creationId xmlns:a16="http://schemas.microsoft.com/office/drawing/2014/main" id="{64D9D541-6F7D-ADFA-A837-A7C45961852B}"/>
              </a:ext>
            </a:extLst>
          </p:cNvPr>
          <p:cNvSpPr/>
          <p:nvPr/>
        </p:nvSpPr>
        <p:spPr>
          <a:xfrm rot="16200000">
            <a:off x="4401019" y="3020281"/>
            <a:ext cx="466344" cy="234557"/>
          </a:xfrm>
          <a:prstGeom prst="accentCallout2">
            <a:avLst>
              <a:gd name="adj1" fmla="val 52340"/>
              <a:gd name="adj2" fmla="val -24019"/>
              <a:gd name="adj3" fmla="val 54108"/>
              <a:gd name="adj4" fmla="val -391177"/>
              <a:gd name="adj5" fmla="val 372265"/>
              <a:gd name="adj6" fmla="val -391766"/>
            </a:avLst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llout: Bent Line with Accent Bar 33">
            <a:extLst>
              <a:ext uri="{FF2B5EF4-FFF2-40B4-BE49-F238E27FC236}">
                <a16:creationId xmlns:a16="http://schemas.microsoft.com/office/drawing/2014/main" id="{4B9858B0-26D1-BE7C-B39E-6E9A63F3B556}"/>
              </a:ext>
            </a:extLst>
          </p:cNvPr>
          <p:cNvSpPr/>
          <p:nvPr/>
        </p:nvSpPr>
        <p:spPr>
          <a:xfrm rot="16200000">
            <a:off x="4125765" y="3020281"/>
            <a:ext cx="466344" cy="234557"/>
          </a:xfrm>
          <a:prstGeom prst="accentCallout2">
            <a:avLst>
              <a:gd name="adj1" fmla="val 52340"/>
              <a:gd name="adj2" fmla="val -24019"/>
              <a:gd name="adj3" fmla="val 54108"/>
              <a:gd name="adj4" fmla="val -197057"/>
              <a:gd name="adj5" fmla="val -633527"/>
              <a:gd name="adj6" fmla="val -199607"/>
            </a:avLst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ED289D-C010-D96D-13D8-40291390C2A8}"/>
              </a:ext>
            </a:extLst>
          </p:cNvPr>
          <p:cNvSpPr txBox="1"/>
          <p:nvPr/>
        </p:nvSpPr>
        <p:spPr>
          <a:xfrm>
            <a:off x="5480749" y="4124747"/>
            <a:ext cx="2925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Limit OHL </a:t>
            </a:r>
            <a:r>
              <a:rPr lang="tr-TR" sz="1400" dirty="0" err="1">
                <a:solidFill>
                  <a:srgbClr val="FF0000"/>
                </a:solidFill>
              </a:rPr>
              <a:t>distanc</a:t>
            </a:r>
            <a:r>
              <a:rPr lang="en-US" sz="1400" dirty="0">
                <a:solidFill>
                  <a:srgbClr val="FF0000"/>
                </a:solidFill>
              </a:rPr>
              <a:t>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5418EF-F5C8-3EF1-F60B-D52D5265E951}"/>
              </a:ext>
            </a:extLst>
          </p:cNvPr>
          <p:cNvSpPr txBox="1"/>
          <p:nvPr/>
        </p:nvSpPr>
        <p:spPr>
          <a:xfrm>
            <a:off x="5480749" y="5041046"/>
            <a:ext cx="2364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Exposed</a:t>
            </a:r>
            <a:r>
              <a:rPr lang="tr-TR" sz="1400" dirty="0"/>
              <a:t> </a:t>
            </a:r>
            <a:r>
              <a:rPr lang="tr-TR" sz="1400" dirty="0" err="1"/>
              <a:t>width</a:t>
            </a:r>
            <a:r>
              <a:rPr lang="tr-TR" sz="1400" dirty="0"/>
              <a:t> of </a:t>
            </a:r>
            <a:r>
              <a:rPr lang="tr-TR" sz="1400" dirty="0" err="1"/>
              <a:t>the</a:t>
            </a:r>
            <a:r>
              <a:rPr lang="tr-TR" sz="1400" dirty="0"/>
              <a:t> OHL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ABBA7F-9125-AADD-2374-CADB5D1D9E4E}"/>
              </a:ext>
            </a:extLst>
          </p:cNvPr>
          <p:cNvSpPr txBox="1"/>
          <p:nvPr/>
        </p:nvSpPr>
        <p:spPr>
          <a:xfrm>
            <a:off x="587283" y="4110049"/>
            <a:ext cx="2053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 err="1"/>
              <a:t>Ground</a:t>
            </a:r>
            <a:r>
              <a:rPr lang="tr-TR" sz="1400" dirty="0"/>
              <a:t> </a:t>
            </a:r>
            <a:r>
              <a:rPr lang="tr-TR" sz="1400" dirty="0" err="1"/>
              <a:t>flash</a:t>
            </a:r>
            <a:r>
              <a:rPr lang="tr-TR" sz="1400" dirty="0"/>
              <a:t> </a:t>
            </a:r>
            <a:r>
              <a:rPr lang="tr-TR" sz="1400" dirty="0" err="1"/>
              <a:t>density</a:t>
            </a:r>
            <a:r>
              <a:rPr lang="tr-TR" sz="1400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56DF3E-1335-212E-35DB-F9B09C991BD6}"/>
              </a:ext>
            </a:extLst>
          </p:cNvPr>
          <p:cNvSpPr txBox="1"/>
          <p:nvPr/>
        </p:nvSpPr>
        <p:spPr>
          <a:xfrm>
            <a:off x="5480749" y="2670946"/>
            <a:ext cx="2925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Probability</a:t>
            </a:r>
            <a:r>
              <a:rPr lang="tr-TR" sz="1400" dirty="0"/>
              <a:t> of </a:t>
            </a:r>
            <a:r>
              <a:rPr lang="tr-TR" sz="1400" dirty="0" err="1"/>
              <a:t>lightning</a:t>
            </a:r>
            <a:r>
              <a:rPr lang="tr-TR" sz="1400" dirty="0"/>
              <a:t> </a:t>
            </a:r>
            <a:r>
              <a:rPr lang="tr-TR" sz="1400" dirty="0" err="1"/>
              <a:t>current</a:t>
            </a:r>
            <a:r>
              <a:rPr lang="tr-TR" sz="1400" dirty="0"/>
              <a:t> &gt; I</a:t>
            </a:r>
            <a:r>
              <a:rPr lang="tr-TR" sz="1400" baseline="-25000" dirty="0"/>
              <a:t>F</a:t>
            </a:r>
            <a:endParaRPr lang="en-US" sz="1400" baseline="-250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55CC59B-7C7F-46A3-F3A1-795DDA323C6B}"/>
              </a:ext>
            </a:extLst>
          </p:cNvPr>
          <p:cNvCxnSpPr>
            <a:cxnSpLocks/>
          </p:cNvCxnSpPr>
          <p:nvPr/>
        </p:nvCxnSpPr>
        <p:spPr>
          <a:xfrm>
            <a:off x="8449056" y="2824834"/>
            <a:ext cx="3303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28DAA0C3-6D69-73FF-9B71-E9358F5A9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53" y="4794112"/>
            <a:ext cx="2871391" cy="1398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6007FE8-FBE5-14A6-7607-44B2A9F5C9CC}"/>
              </a:ext>
            </a:extLst>
          </p:cNvPr>
          <p:cNvSpPr txBox="1"/>
          <p:nvPr/>
        </p:nvSpPr>
        <p:spPr>
          <a:xfrm>
            <a:off x="8897112" y="2010832"/>
            <a:ext cx="3169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Log normal </a:t>
            </a:r>
            <a:r>
              <a:rPr lang="tr-TR" sz="1050" dirty="0" err="1"/>
              <a:t>parameters</a:t>
            </a:r>
            <a:r>
              <a:rPr lang="tr-TR" sz="1050" dirty="0"/>
              <a:t> (</a:t>
            </a:r>
            <a:r>
              <a:rPr lang="tr-TR" sz="1050" dirty="0" err="1"/>
              <a:t>Table</a:t>
            </a:r>
            <a:r>
              <a:rPr lang="tr-TR" sz="1050" dirty="0"/>
              <a:t> 3-2 </a:t>
            </a:r>
            <a:r>
              <a:rPr lang="tr-TR" sz="1050" dirty="0" err="1"/>
              <a:t>from</a:t>
            </a:r>
            <a:r>
              <a:rPr lang="tr-TR" sz="1050" dirty="0"/>
              <a:t> [1])</a:t>
            </a:r>
            <a:endParaRPr lang="en-US" sz="105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12A8FED-7FE0-8003-0A3F-C1CA56B78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306" y="4457448"/>
            <a:ext cx="1169863" cy="2681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BB672E4-F102-4F79-73E5-D69718799001}"/>
              </a:ext>
            </a:extLst>
          </p:cNvPr>
          <p:cNvSpPr txBox="1"/>
          <p:nvPr/>
        </p:nvSpPr>
        <p:spPr>
          <a:xfrm>
            <a:off x="490553" y="6269226"/>
            <a:ext cx="2871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Keraunic</a:t>
            </a:r>
            <a:r>
              <a:rPr lang="tr-TR" sz="1050" dirty="0"/>
              <a:t> </a:t>
            </a:r>
            <a:r>
              <a:rPr lang="tr-TR" sz="1050" dirty="0" err="1"/>
              <a:t>level</a:t>
            </a:r>
            <a:r>
              <a:rPr lang="tr-TR" sz="1050" dirty="0"/>
              <a:t> </a:t>
            </a:r>
            <a:r>
              <a:rPr lang="tr-TR" sz="1050" dirty="0" err="1"/>
              <a:t>map</a:t>
            </a:r>
            <a:r>
              <a:rPr lang="tr-TR" sz="1050" dirty="0"/>
              <a:t> (</a:t>
            </a:r>
            <a:r>
              <a:rPr lang="tr-TR" sz="1050" dirty="0" err="1"/>
              <a:t>Td</a:t>
            </a:r>
            <a:r>
              <a:rPr lang="tr-TR" sz="1050" dirty="0"/>
              <a:t>) (</a:t>
            </a:r>
            <a:r>
              <a:rPr lang="tr-TR" sz="1050" dirty="0" err="1"/>
              <a:t>Table</a:t>
            </a:r>
            <a:r>
              <a:rPr lang="tr-TR" sz="1050" dirty="0"/>
              <a:t> 3-2 </a:t>
            </a:r>
            <a:r>
              <a:rPr lang="tr-TR" sz="1050" dirty="0" err="1"/>
              <a:t>from</a:t>
            </a:r>
            <a:r>
              <a:rPr lang="tr-TR" sz="1050" dirty="0"/>
              <a:t> [4])</a:t>
            </a:r>
            <a:endParaRPr lang="en-US" sz="105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AAC38AD-268D-C2B3-3407-C1D476C8F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9355" y="4671873"/>
            <a:ext cx="3281592" cy="1511507"/>
          </a:xfrm>
          <a:prstGeom prst="rect">
            <a:avLst/>
          </a:prstGeom>
        </p:spPr>
      </p:pic>
      <p:sp>
        <p:nvSpPr>
          <p:cNvPr id="55" name="Callout: Bent Line with Accent Bar 54">
            <a:extLst>
              <a:ext uri="{FF2B5EF4-FFF2-40B4-BE49-F238E27FC236}">
                <a16:creationId xmlns:a16="http://schemas.microsoft.com/office/drawing/2014/main" id="{7EA2F024-DF0C-6F08-4FC7-22A00737B28F}"/>
              </a:ext>
            </a:extLst>
          </p:cNvPr>
          <p:cNvSpPr/>
          <p:nvPr/>
        </p:nvSpPr>
        <p:spPr>
          <a:xfrm rot="16200000">
            <a:off x="2005944" y="2169939"/>
            <a:ext cx="466344" cy="166920"/>
          </a:xfrm>
          <a:prstGeom prst="accentCallout2">
            <a:avLst>
              <a:gd name="adj1" fmla="val 52340"/>
              <a:gd name="adj2" fmla="val -24019"/>
              <a:gd name="adj3" fmla="val 57818"/>
              <a:gd name="adj4" fmla="val -77452"/>
              <a:gd name="adj5" fmla="val -260083"/>
              <a:gd name="adj6" fmla="val -78039"/>
            </a:avLst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F2E43A-9BC4-E187-1349-4ADCA50B107C}"/>
              </a:ext>
            </a:extLst>
          </p:cNvPr>
          <p:cNvCxnSpPr>
            <a:cxnSpLocks/>
          </p:cNvCxnSpPr>
          <p:nvPr/>
        </p:nvCxnSpPr>
        <p:spPr>
          <a:xfrm>
            <a:off x="7780102" y="5194934"/>
            <a:ext cx="7465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C3D84-9531-BD13-149E-CC304A9F9F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2876" y="2926315"/>
            <a:ext cx="333422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7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b="0" i="0">
                <a:effectLst/>
                <a:highlight>
                  <a:srgbClr val="FFFFFF"/>
                </a:highlight>
              </a:rPr>
              <a:t>2024 </a:t>
            </a:r>
            <a:r>
              <a:rPr lang="fr-FR"/>
              <a:t>EMTP</a:t>
            </a:r>
            <a:r>
              <a:rPr lang="en-CA" b="0" i="0">
                <a:effectLst/>
                <a:highlight>
                  <a:srgbClr val="FFFFFF"/>
                </a:highlight>
              </a:rPr>
              <a:t>® International User Conference</a:t>
            </a:r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19D9923-572F-2E1F-AFD6-C4B2E875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1" y="1219449"/>
            <a:ext cx="10968655" cy="4896196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u="sng" dirty="0" err="1"/>
              <a:t>Lightning</a:t>
            </a:r>
            <a:r>
              <a:rPr lang="tr-TR" u="sng" dirty="0"/>
              <a:t>  </a:t>
            </a:r>
            <a:r>
              <a:rPr lang="tr-TR" u="sng" dirty="0" err="1"/>
              <a:t>flash</a:t>
            </a:r>
            <a:r>
              <a:rPr lang="tr-TR" u="sng" dirty="0"/>
              <a:t> </a:t>
            </a:r>
            <a:r>
              <a:rPr lang="tr-TR" u="sng" dirty="0" err="1"/>
              <a:t>modeling</a:t>
            </a:r>
            <a:r>
              <a:rPr lang="tr-TR" u="sng" dirty="0"/>
              <a:t> – </a:t>
            </a:r>
            <a:r>
              <a:rPr lang="tr-TR" dirty="0" err="1"/>
              <a:t>Crest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(I</a:t>
            </a:r>
            <a:r>
              <a:rPr lang="tr-TR" baseline="-25000" dirty="0"/>
              <a:t>F</a:t>
            </a:r>
            <a:r>
              <a:rPr lang="tr-TR" dirty="0"/>
              <a:t>)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flashover</a:t>
            </a:r>
            <a:endParaRPr lang="tr-TR" dirty="0"/>
          </a:p>
          <a:p>
            <a:r>
              <a:rPr lang="tr-TR" dirty="0"/>
              <a:t>Limit OHL </a:t>
            </a:r>
            <a:r>
              <a:rPr lang="tr-TR" dirty="0" err="1"/>
              <a:t>distance</a:t>
            </a:r>
            <a:endParaRPr lang="tr-TR" dirty="0"/>
          </a:p>
          <a:p>
            <a:pPr lvl="1"/>
            <a:r>
              <a:rPr lang="tr-TR" dirty="0" err="1"/>
              <a:t>Basically</a:t>
            </a:r>
            <a:r>
              <a:rPr lang="tr-TR" dirty="0"/>
              <a:t>,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section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OHL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considered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analysis</a:t>
            </a:r>
            <a:endParaRPr lang="tr-TR" dirty="0"/>
          </a:p>
          <a:p>
            <a:pPr lvl="1"/>
            <a:r>
              <a:rPr lang="tr-TR" dirty="0"/>
              <a:t>Select I</a:t>
            </a:r>
            <a:r>
              <a:rPr lang="tr-TR" baseline="-25000" dirty="0"/>
              <a:t>F</a:t>
            </a:r>
            <a:r>
              <a:rPr lang="tr-TR" dirty="0"/>
              <a:t> = 200 </a:t>
            </a:r>
            <a:r>
              <a:rPr lang="tr-TR" dirty="0" err="1"/>
              <a:t>kA</a:t>
            </a:r>
            <a:r>
              <a:rPr lang="tr-TR" dirty="0"/>
              <a:t>, and </a:t>
            </a:r>
            <a:r>
              <a:rPr lang="tr-TR" dirty="0" err="1"/>
              <a:t>find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simulation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distance</a:t>
            </a:r>
            <a:r>
              <a:rPr lang="tr-TR" dirty="0"/>
              <a:t> </a:t>
            </a:r>
            <a:r>
              <a:rPr lang="tr-TR" dirty="0" err="1"/>
              <a:t>X</a:t>
            </a:r>
            <a:r>
              <a:rPr lang="tr-TR" baseline="-25000" dirty="0" err="1"/>
              <a:t>p</a:t>
            </a:r>
            <a:r>
              <a:rPr lang="tr-TR" dirty="0"/>
              <a:t> , not </a:t>
            </a:r>
            <a:r>
              <a:rPr lang="tr-TR" dirty="0" err="1"/>
              <a:t>resulting</a:t>
            </a:r>
            <a:r>
              <a:rPr lang="tr-TR" dirty="0"/>
              <a:t> in </a:t>
            </a:r>
            <a:r>
              <a:rPr lang="tr-TR" dirty="0" err="1"/>
              <a:t>failure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S/S</a:t>
            </a:r>
          </a:p>
          <a:p>
            <a:pPr lvl="1"/>
            <a:r>
              <a:rPr lang="tr-TR" dirty="0" err="1"/>
              <a:t>Calculate</a:t>
            </a:r>
            <a:r>
              <a:rPr lang="tr-TR" dirty="0"/>
              <a:t> I</a:t>
            </a:r>
            <a:r>
              <a:rPr lang="tr-TR" baseline="-25000" dirty="0"/>
              <a:t>F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X</a:t>
            </a:r>
            <a:r>
              <a:rPr lang="tr-TR" baseline="-25000" dirty="0" err="1"/>
              <a:t>p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Calculate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X</a:t>
            </a:r>
            <a:r>
              <a:rPr lang="tr-TR" baseline="-25000" dirty="0" err="1"/>
              <a:t>p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I</a:t>
            </a:r>
            <a:r>
              <a:rPr lang="tr-TR" baseline="-25000" dirty="0"/>
              <a:t>F</a:t>
            </a:r>
            <a:r>
              <a:rPr lang="tr-TR" dirty="0"/>
              <a:t> </a:t>
            </a:r>
          </a:p>
          <a:p>
            <a:r>
              <a:rPr lang="tr-TR" dirty="0" err="1"/>
              <a:t>Or</a:t>
            </a:r>
            <a:r>
              <a:rPr lang="tr-TR" dirty="0"/>
              <a:t>, define a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 minimum limit OHL </a:t>
            </a:r>
            <a:r>
              <a:rPr lang="tr-TR" dirty="0" err="1"/>
              <a:t>distance</a:t>
            </a:r>
            <a:endParaRPr lang="tr-TR" dirty="0"/>
          </a:p>
          <a:p>
            <a:pPr lvl="1"/>
            <a:r>
              <a:rPr lang="tr-TR" dirty="0"/>
              <a:t>2,5 span of OHL [3]</a:t>
            </a:r>
          </a:p>
          <a:p>
            <a:endParaRPr lang="tr-T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0C0054-009E-E1E1-838E-28EB0FC3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89" y="254577"/>
            <a:ext cx="8272549" cy="607463"/>
          </a:xfrm>
        </p:spPr>
        <p:txBody>
          <a:bodyPr/>
          <a:lstStyle/>
          <a:p>
            <a:r>
              <a:rPr lang="tr-TR" dirty="0" err="1"/>
              <a:t>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8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b="0" i="0">
                <a:effectLst/>
                <a:highlight>
                  <a:srgbClr val="FFFFFF"/>
                </a:highlight>
              </a:rPr>
              <a:t>2024 </a:t>
            </a:r>
            <a:r>
              <a:rPr lang="fr-FR"/>
              <a:t>EMTP</a:t>
            </a:r>
            <a:r>
              <a:rPr lang="en-CA" b="0" i="0">
                <a:effectLst/>
                <a:highlight>
                  <a:srgbClr val="FFFFFF"/>
                </a:highlight>
              </a:rPr>
              <a:t>® International User Conference</a:t>
            </a:r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19D9923-572F-2E1F-AFD6-C4B2E875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2" y="1219449"/>
            <a:ext cx="8345088" cy="4896196"/>
          </a:xfrm>
        </p:spPr>
        <p:txBody>
          <a:bodyPr>
            <a:normAutofit/>
          </a:bodyPr>
          <a:lstStyle/>
          <a:p>
            <a:pPr marL="64010" indent="0">
              <a:buNone/>
            </a:pPr>
            <a:r>
              <a:rPr lang="tr-TR" u="sng" dirty="0" err="1"/>
              <a:t>Lightning</a:t>
            </a:r>
            <a:r>
              <a:rPr lang="tr-TR" u="sng" dirty="0"/>
              <a:t>  </a:t>
            </a:r>
            <a:r>
              <a:rPr lang="tr-TR" u="sng" dirty="0" err="1"/>
              <a:t>flash</a:t>
            </a:r>
            <a:r>
              <a:rPr lang="tr-TR" u="sng" dirty="0"/>
              <a:t> </a:t>
            </a:r>
            <a:r>
              <a:rPr lang="tr-TR" u="sng" dirty="0" err="1"/>
              <a:t>modeling</a:t>
            </a:r>
            <a:r>
              <a:rPr lang="tr-TR" u="sng" dirty="0"/>
              <a:t> – </a:t>
            </a:r>
            <a:r>
              <a:rPr lang="tr-TR" dirty="0" err="1"/>
              <a:t>Crest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(I</a:t>
            </a:r>
            <a:r>
              <a:rPr lang="tr-TR" baseline="-25000" dirty="0"/>
              <a:t>F</a:t>
            </a:r>
            <a:r>
              <a:rPr lang="tr-TR" dirty="0"/>
              <a:t>)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shielding</a:t>
            </a:r>
            <a:r>
              <a:rPr lang="tr-TR" dirty="0"/>
              <a:t> </a:t>
            </a:r>
            <a:r>
              <a:rPr lang="tr-TR" dirty="0" err="1"/>
              <a:t>failure</a:t>
            </a:r>
            <a:endParaRPr lang="tr-TR" dirty="0"/>
          </a:p>
          <a:p>
            <a:r>
              <a:rPr lang="tr-TR" dirty="0" err="1"/>
              <a:t>Conductors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striking</a:t>
            </a:r>
            <a:r>
              <a:rPr lang="tr-TR" dirty="0"/>
              <a:t> </a:t>
            </a:r>
            <a:r>
              <a:rPr lang="tr-TR" dirty="0" err="1"/>
              <a:t>distances</a:t>
            </a:r>
            <a:r>
              <a:rPr lang="tr-TR" dirty="0"/>
              <a:t> </a:t>
            </a:r>
            <a:r>
              <a:rPr lang="tr-TR" dirty="0" err="1"/>
              <a:t>dependant</a:t>
            </a:r>
            <a:r>
              <a:rPr lang="tr-TR" dirty="0"/>
              <a:t> on I</a:t>
            </a:r>
            <a:r>
              <a:rPr lang="tr-TR" baseline="-25000" dirty="0"/>
              <a:t>F</a:t>
            </a:r>
          </a:p>
          <a:p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low</a:t>
            </a:r>
            <a:r>
              <a:rPr lang="tr-TR" dirty="0"/>
              <a:t> I</a:t>
            </a:r>
            <a:r>
              <a:rPr lang="tr-TR" baseline="-25000" dirty="0"/>
              <a:t>F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, </a:t>
            </a:r>
            <a:r>
              <a:rPr lang="tr-TR" dirty="0" err="1"/>
              <a:t>there</a:t>
            </a:r>
            <a:r>
              <a:rPr lang="tr-TR" dirty="0"/>
              <a:t> is an </a:t>
            </a:r>
            <a:r>
              <a:rPr lang="tr-TR" dirty="0" err="1"/>
              <a:t>arc</a:t>
            </a:r>
            <a:r>
              <a:rPr lang="tr-TR" dirty="0"/>
              <a:t> (</a:t>
            </a:r>
            <a:r>
              <a:rPr lang="tr-TR" dirty="0" err="1"/>
              <a:t>D</a:t>
            </a:r>
            <a:r>
              <a:rPr lang="tr-TR" baseline="-25000" dirty="0" err="1"/>
              <a:t>c</a:t>
            </a:r>
            <a:r>
              <a:rPr lang="tr-TR" dirty="0"/>
              <a:t>)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strike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 </a:t>
            </a:r>
            <a:r>
              <a:rPr lang="tr-TR" dirty="0" err="1"/>
              <a:t>conductor</a:t>
            </a:r>
            <a:endParaRPr lang="tr-TR" dirty="0"/>
          </a:p>
          <a:p>
            <a:r>
              <a:rPr lang="tr-TR" dirty="0" err="1"/>
              <a:t>Striking</a:t>
            </a:r>
            <a:r>
              <a:rPr lang="tr-TR" dirty="0"/>
              <a:t> </a:t>
            </a:r>
            <a:r>
              <a:rPr lang="tr-TR" dirty="0" err="1"/>
              <a:t>distance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conductor</a:t>
            </a:r>
            <a:r>
              <a:rPr lang="tr-TR" dirty="0"/>
              <a:t> </a:t>
            </a:r>
            <a:r>
              <a:rPr lang="tr-TR" dirty="0" err="1"/>
              <a:t>increases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increasing</a:t>
            </a:r>
            <a:r>
              <a:rPr lang="tr-TR" dirty="0"/>
              <a:t> I</a:t>
            </a:r>
            <a:r>
              <a:rPr lang="tr-TR" baseline="-25000" dirty="0"/>
              <a:t>F</a:t>
            </a:r>
          </a:p>
          <a:p>
            <a:r>
              <a:rPr lang="tr-TR" dirty="0" err="1"/>
              <a:t>After</a:t>
            </a:r>
            <a:r>
              <a:rPr lang="tr-TR" dirty="0"/>
              <a:t> a </a:t>
            </a:r>
            <a:r>
              <a:rPr lang="tr-TR" dirty="0" err="1"/>
              <a:t>certain</a:t>
            </a:r>
            <a:r>
              <a:rPr lang="tr-TR" dirty="0"/>
              <a:t> I</a:t>
            </a:r>
            <a:r>
              <a:rPr lang="tr-TR" baseline="-25000" dirty="0"/>
              <a:t>F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(</a:t>
            </a:r>
            <a:r>
              <a:rPr lang="tr-TR" dirty="0" err="1"/>
              <a:t>I</a:t>
            </a:r>
            <a:r>
              <a:rPr lang="tr-TR" baseline="-25000" dirty="0" err="1"/>
              <a:t>m</a:t>
            </a:r>
            <a:r>
              <a:rPr lang="tr-TR" dirty="0"/>
              <a:t>),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arc</a:t>
            </a:r>
            <a:r>
              <a:rPr lang="tr-TR" dirty="0"/>
              <a:t> </a:t>
            </a:r>
            <a:r>
              <a:rPr lang="tr-TR" dirty="0" err="1"/>
              <a:t>D</a:t>
            </a:r>
            <a:r>
              <a:rPr lang="tr-TR" baseline="-25000" dirty="0" err="1"/>
              <a:t>c</a:t>
            </a:r>
            <a:r>
              <a:rPr lang="tr-TR" dirty="0"/>
              <a:t> </a:t>
            </a:r>
            <a:r>
              <a:rPr lang="tr-TR" dirty="0" err="1"/>
              <a:t>diminishes</a:t>
            </a:r>
            <a:r>
              <a:rPr lang="tr-TR" dirty="0"/>
              <a:t>.</a:t>
            </a:r>
          </a:p>
          <a:p>
            <a:r>
              <a:rPr lang="tr-TR" dirty="0" err="1"/>
              <a:t>If</a:t>
            </a:r>
            <a:r>
              <a:rPr lang="tr-TR" dirty="0"/>
              <a:t> S/S </a:t>
            </a:r>
            <a:r>
              <a:rPr lang="tr-TR" dirty="0" err="1"/>
              <a:t>equipment</a:t>
            </a:r>
            <a:r>
              <a:rPr lang="tr-TR" dirty="0"/>
              <a:t> can </a:t>
            </a:r>
            <a:r>
              <a:rPr lang="tr-TR" dirty="0" err="1"/>
              <a:t>withstand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max</a:t>
            </a:r>
            <a:r>
              <a:rPr lang="tr-TR" dirty="0"/>
              <a:t> I</a:t>
            </a:r>
            <a:r>
              <a:rPr lang="tr-TR" baseline="-25000" dirty="0"/>
              <a:t>F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(</a:t>
            </a:r>
            <a:r>
              <a:rPr lang="tr-TR" dirty="0" err="1"/>
              <a:t>I</a:t>
            </a:r>
            <a:r>
              <a:rPr lang="tr-TR" baseline="-25000" dirty="0" err="1"/>
              <a:t>m</a:t>
            </a:r>
            <a:r>
              <a:rPr lang="tr-TR" dirty="0"/>
              <a:t>),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is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further</a:t>
            </a:r>
            <a:r>
              <a:rPr lang="tr-TR" dirty="0"/>
              <a:t> </a:t>
            </a:r>
            <a:r>
              <a:rPr lang="tr-TR" dirty="0" err="1"/>
              <a:t>probabilistic</a:t>
            </a:r>
            <a:r>
              <a:rPr lang="tr-TR" dirty="0"/>
              <a:t> </a:t>
            </a:r>
            <a:r>
              <a:rPr lang="tr-TR" dirty="0" err="1"/>
              <a:t>assessments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0C0054-009E-E1E1-838E-28EB0FC3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89" y="254577"/>
            <a:ext cx="8272549" cy="607463"/>
          </a:xfrm>
        </p:spPr>
        <p:txBody>
          <a:bodyPr/>
          <a:lstStyle/>
          <a:p>
            <a:r>
              <a:rPr lang="tr-TR" dirty="0" err="1"/>
              <a:t>Modeling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28EA2D-FE0A-4B9D-BCBE-52A69C67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3" y="1219449"/>
            <a:ext cx="2400299" cy="2571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0B4070-0AA5-4E24-8747-3A632DE6E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5" y="4401144"/>
            <a:ext cx="2400300" cy="1714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FF616-6330-D13B-7965-348F6D51AD1C}"/>
              </a:ext>
            </a:extLst>
          </p:cNvPr>
          <p:cNvSpPr txBox="1"/>
          <p:nvPr/>
        </p:nvSpPr>
        <p:spPr>
          <a:xfrm>
            <a:off x="9477373" y="3928630"/>
            <a:ext cx="24565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Shielding</a:t>
            </a:r>
            <a:r>
              <a:rPr lang="tr-TR" sz="1050" dirty="0"/>
              <a:t> </a:t>
            </a:r>
            <a:r>
              <a:rPr lang="tr-TR" sz="1050" dirty="0" err="1"/>
              <a:t>failure</a:t>
            </a:r>
            <a:r>
              <a:rPr lang="tr-TR" sz="1050" dirty="0"/>
              <a:t> (Ch7-Fig10 </a:t>
            </a:r>
            <a:r>
              <a:rPr lang="tr-TR" sz="1050" dirty="0" err="1"/>
              <a:t>from</a:t>
            </a:r>
            <a:r>
              <a:rPr lang="tr-TR" sz="1050" dirty="0"/>
              <a:t> [5])</a:t>
            </a:r>
            <a:endParaRPr lang="en-US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BDEC8-B1BB-3CA0-6FF8-8201E63E8A5C}"/>
              </a:ext>
            </a:extLst>
          </p:cNvPr>
          <p:cNvSpPr txBox="1"/>
          <p:nvPr/>
        </p:nvSpPr>
        <p:spPr>
          <a:xfrm>
            <a:off x="9477373" y="6207285"/>
            <a:ext cx="24565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Perfect </a:t>
            </a:r>
            <a:r>
              <a:rPr lang="tr-TR" sz="1050" dirty="0" err="1"/>
              <a:t>shielding</a:t>
            </a:r>
            <a:r>
              <a:rPr lang="tr-TR" sz="1050" dirty="0"/>
              <a:t> (Ch7-Fig11 </a:t>
            </a:r>
            <a:r>
              <a:rPr lang="tr-TR" sz="1050" dirty="0" err="1"/>
              <a:t>from</a:t>
            </a:r>
            <a:r>
              <a:rPr lang="tr-TR" sz="1050" dirty="0"/>
              <a:t> [5])</a:t>
            </a:r>
            <a:endParaRPr lang="en-US" sz="10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B536F5-51E6-F689-9BC5-BA1BC1B91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548" y="4634676"/>
            <a:ext cx="3124423" cy="516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85DE95-7C0F-A62F-6D8E-A8491F4C2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548" y="5316475"/>
            <a:ext cx="1772108" cy="6379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924C3E-E5B8-D829-51D5-4B22501B9911}"/>
              </a:ext>
            </a:extLst>
          </p:cNvPr>
          <p:cNvSpPr txBox="1"/>
          <p:nvPr/>
        </p:nvSpPr>
        <p:spPr>
          <a:xfrm>
            <a:off x="128172" y="6414667"/>
            <a:ext cx="20816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Ref</a:t>
            </a:r>
            <a:r>
              <a:rPr lang="tr-TR" sz="1050" dirty="0"/>
              <a:t>. </a:t>
            </a:r>
            <a:r>
              <a:rPr lang="tr-TR" sz="1050" dirty="0" err="1"/>
              <a:t>for</a:t>
            </a:r>
            <a:r>
              <a:rPr lang="tr-TR" sz="1050" dirty="0"/>
              <a:t> </a:t>
            </a:r>
            <a:r>
              <a:rPr lang="tr-TR" sz="1050" dirty="0" err="1"/>
              <a:t>formulae</a:t>
            </a:r>
            <a:r>
              <a:rPr lang="tr-TR" sz="1050" dirty="0"/>
              <a:t>: [5]</a:t>
            </a:r>
            <a:endParaRPr lang="en-US" sz="10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39F9DB-B906-E057-DD23-863AFC8E7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548" y="3962564"/>
            <a:ext cx="910052" cy="5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42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MTP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5E09"/>
      </a:accent1>
      <a:accent2>
        <a:srgbClr val="088396"/>
      </a:accent2>
      <a:accent3>
        <a:srgbClr val="616160"/>
      </a:accent3>
      <a:accent4>
        <a:srgbClr val="7F7F7F"/>
      </a:accent4>
      <a:accent5>
        <a:srgbClr val="F89152"/>
      </a:accent5>
      <a:accent6>
        <a:srgbClr val="0CC0DE"/>
      </a:accent6>
      <a:hlink>
        <a:srgbClr val="E65E09"/>
      </a:hlink>
      <a:folHlink>
        <a:srgbClr val="0CC0DE"/>
      </a:folHlink>
    </a:clrScheme>
    <a:fontScheme name="Powersys 2">
      <a:majorFont>
        <a:latin typeface="Helvetica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TP - PPT - Template FINAL Dec.2020.pptx" id="{990902E6-D508-4D74-BE7E-B3BC7C0A38CF}" vid="{29E337EA-EF04-4A8D-AF03-ED561ECD93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75240EFDAEAD74E95ECAC2173DDE7A6" ma:contentTypeVersion="13" ma:contentTypeDescription="Yeni belge oluşturun." ma:contentTypeScope="" ma:versionID="98cc506c0617ba849a0503eac0a21c2e">
  <xsd:schema xmlns:xsd="http://www.w3.org/2001/XMLSchema" xmlns:xs="http://www.w3.org/2001/XMLSchema" xmlns:p="http://schemas.microsoft.com/office/2006/metadata/properties" xmlns:ns2="acc3fee2-6633-4b59-969e-6ad624c2adae" xmlns:ns3="a025a62b-2387-4c25-bb2b-19ddce521e3b" targetNamespace="http://schemas.microsoft.com/office/2006/metadata/properties" ma:root="true" ma:fieldsID="5d451b55c324fb69ae2e9227f93971b9" ns2:_="" ns3:_="">
    <xsd:import namespace="acc3fee2-6633-4b59-969e-6ad624c2adae"/>
    <xsd:import namespace="a025a62b-2387-4c25-bb2b-19ddce521e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3fee2-6633-4b59-969e-6ad624c2a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b74c1f56-f5fc-4a78-a5d3-d54ed9b291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5a62b-2387-4c25-bb2b-19ddce521e3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d83f93-9364-405c-b691-4d5dfede33fe}" ma:internalName="TaxCatchAll" ma:showField="CatchAllData" ma:web="a025a62b-2387-4c25-bb2b-19ddce521e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6031EC-19DA-4B71-9F2A-BA62E83AE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6467F3-FDF7-4EB6-B0FA-5E220C947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3fee2-6633-4b59-969e-6ad624c2adae"/>
    <ds:schemaRef ds:uri="a025a62b-2387-4c25-bb2b-19ddce521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EMTP - PPT - Template FINAL Dec.2020</Template>
  <TotalTime>1192</TotalTime>
  <Words>1796</Words>
  <Application>Microsoft Office PowerPoint</Application>
  <PresentationFormat>Widescreen</PresentationFormat>
  <Paragraphs>201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Aptos Narrow</vt:lpstr>
      <vt:lpstr>Arial</vt:lpstr>
      <vt:lpstr>Calibri</vt:lpstr>
      <vt:lpstr>Courier New</vt:lpstr>
      <vt:lpstr>Fira Sans ExtraBold</vt:lpstr>
      <vt:lpstr>Fira Sans SemiBold</vt:lpstr>
      <vt:lpstr>Helvetica</vt:lpstr>
      <vt:lpstr>HelveticaNeueLT Std Lt</vt:lpstr>
      <vt:lpstr>Roboto</vt:lpstr>
      <vt:lpstr>Roboto </vt:lpstr>
      <vt:lpstr>Roboto Black</vt:lpstr>
      <vt:lpstr>Roboto Medium</vt:lpstr>
      <vt:lpstr>Symbol</vt:lpstr>
      <vt:lpstr>Wingdings</vt:lpstr>
      <vt:lpstr>Thème Office</vt:lpstr>
      <vt:lpstr>LIGHTNING OVERVOLTAGE ANALYSIS FOR A 500 kV SUBSTATION</vt:lpstr>
      <vt:lpstr>PowerPoint Presentation</vt:lpstr>
      <vt:lpstr>Methodology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Modeling</vt:lpstr>
      <vt:lpstr>Simulations</vt:lpstr>
      <vt:lpstr>Simulations</vt:lpstr>
      <vt:lpstr>Simulations</vt:lpstr>
      <vt:lpstr>Simulations</vt:lpstr>
      <vt:lpstr>Conclusions</vt:lpstr>
      <vt:lpstr>References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Presention</dc:title>
  <dc:creator>Jerome Cornau</dc:creator>
  <cp:lastModifiedBy>Melih Guneri (Kratis)</cp:lastModifiedBy>
  <cp:revision>22</cp:revision>
  <dcterms:created xsi:type="dcterms:W3CDTF">2021-01-28T13:49:03Z</dcterms:created>
  <dcterms:modified xsi:type="dcterms:W3CDTF">2024-07-15T15:30:54Z</dcterms:modified>
</cp:coreProperties>
</file>